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10058400" cx="7772400"/>
  <p:notesSz cx="6858000" cy="9144000"/>
  <p:embeddedFontLst>
    <p:embeddedFont>
      <p:font typeface="Helvetica Neue"/>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HelveticaNeue-regular.fntdata"/><Relationship Id="rId11" Type="http://schemas.openxmlformats.org/officeDocument/2006/relationships/slide" Target="slides/slide6.xml"/><Relationship Id="rId22" Type="http://schemas.openxmlformats.org/officeDocument/2006/relationships/font" Target="fonts/HelveticaNeue-italic.fntdata"/><Relationship Id="rId10" Type="http://schemas.openxmlformats.org/officeDocument/2006/relationships/slide" Target="slides/slide5.xml"/><Relationship Id="rId21" Type="http://schemas.openxmlformats.org/officeDocument/2006/relationships/font" Target="fonts/HelveticaNeue-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HelveticaNeue-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fa11958e9e_0_171:notes"/>
          <p:cNvSpPr/>
          <p:nvPr>
            <p:ph idx="2" type="sldImg"/>
          </p:nvPr>
        </p:nvSpPr>
        <p:spPr>
          <a:xfrm>
            <a:off x="2104459"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fa11958e9e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453fb321d4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453fb321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40bcae314a_0_1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40bcae314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440e60842d_0_1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440e60842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440e60842d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440e60842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40bcae314a_0_1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40bcae314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40bcae314a_0_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40bcae314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4526894250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452689425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40bcae314a_0_2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40bcae314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80f7cb319f_0_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80f7cb319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80f7cb319f_0_2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80f7cb319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81cbfd7398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81cbfd73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440e60842d_0_2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440e60842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40e60842d_0_4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40e60842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p:cSld name="Body Slide">
    <p:spTree>
      <p:nvGrpSpPr>
        <p:cNvPr id="50" name="Shape 50"/>
        <p:cNvGrpSpPr/>
        <p:nvPr/>
      </p:nvGrpSpPr>
      <p:grpSpPr>
        <a:xfrm>
          <a:off x="0" y="0"/>
          <a:ext cx="0" cy="0"/>
          <a:chOff x="0" y="0"/>
          <a:chExt cx="0" cy="0"/>
        </a:xfrm>
      </p:grpSpPr>
      <p:sp>
        <p:nvSpPr>
          <p:cNvPr id="51" name="Google Shape;51;p13"/>
          <p:cNvSpPr/>
          <p:nvPr/>
        </p:nvSpPr>
        <p:spPr>
          <a:xfrm>
            <a:off x="0" y="3115310"/>
            <a:ext cx="7772400" cy="5755800"/>
          </a:xfrm>
          <a:prstGeom prst="rect">
            <a:avLst/>
          </a:prstGeom>
          <a:solidFill>
            <a:schemeClr val="lt1"/>
          </a:solidFill>
          <a:ln>
            <a:noFill/>
          </a:ln>
        </p:spPr>
        <p:txBody>
          <a:bodyPr anchorCtr="0" anchor="ctr" bIns="40825" lIns="81625" spcFirstLastPara="1" rIns="81625" wrap="square" tIns="40825">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52" name="Google Shape;52;p13"/>
          <p:cNvSpPr txBox="1"/>
          <p:nvPr>
            <p:ph type="title"/>
          </p:nvPr>
        </p:nvSpPr>
        <p:spPr>
          <a:xfrm>
            <a:off x="194308" y="894080"/>
            <a:ext cx="7448700" cy="14826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indent="0" lvl="1" marL="0" marR="0" rtl="0" algn="l">
              <a:spcBef>
                <a:spcPts val="0"/>
              </a:spcBef>
              <a:spcAft>
                <a:spcPts val="0"/>
              </a:spcAft>
              <a:buSzPts val="2800"/>
              <a:buNone/>
              <a:defRPr b="1" i="0" sz="3200" u="none" cap="none" strike="noStrike">
                <a:solidFill>
                  <a:srgbClr val="0065BD"/>
                </a:solidFill>
                <a:latin typeface="Arial"/>
                <a:ea typeface="Arial"/>
                <a:cs typeface="Arial"/>
                <a:sym typeface="Arial"/>
              </a:defRPr>
            </a:lvl2pPr>
            <a:lvl3pPr indent="0" lvl="2" marL="0" marR="0" rtl="0" algn="l">
              <a:spcBef>
                <a:spcPts val="0"/>
              </a:spcBef>
              <a:spcAft>
                <a:spcPts val="0"/>
              </a:spcAft>
              <a:buSzPts val="2800"/>
              <a:buNone/>
              <a:defRPr b="1" i="0" sz="3200" u="none" cap="none" strike="noStrike">
                <a:solidFill>
                  <a:srgbClr val="0065BD"/>
                </a:solidFill>
                <a:latin typeface="Arial"/>
                <a:ea typeface="Arial"/>
                <a:cs typeface="Arial"/>
                <a:sym typeface="Arial"/>
              </a:defRPr>
            </a:lvl3pPr>
            <a:lvl4pPr indent="0" lvl="3" marL="0" marR="0" rtl="0" algn="l">
              <a:spcBef>
                <a:spcPts val="0"/>
              </a:spcBef>
              <a:spcAft>
                <a:spcPts val="0"/>
              </a:spcAft>
              <a:buSzPts val="2800"/>
              <a:buNone/>
              <a:defRPr b="1" i="0" sz="3200" u="none" cap="none" strike="noStrike">
                <a:solidFill>
                  <a:srgbClr val="0065BD"/>
                </a:solidFill>
                <a:latin typeface="Arial"/>
                <a:ea typeface="Arial"/>
                <a:cs typeface="Arial"/>
                <a:sym typeface="Arial"/>
              </a:defRPr>
            </a:lvl4pPr>
            <a:lvl5pPr indent="0" lvl="4" marL="0" marR="0" rtl="0" algn="l">
              <a:spcBef>
                <a:spcPts val="0"/>
              </a:spcBef>
              <a:spcAft>
                <a:spcPts val="0"/>
              </a:spcAft>
              <a:buSzPts val="2800"/>
              <a:buNone/>
              <a:defRPr b="1" i="0" sz="3200" u="none" cap="none" strike="noStrike">
                <a:solidFill>
                  <a:srgbClr val="0065BD"/>
                </a:solidFill>
                <a:latin typeface="Arial"/>
                <a:ea typeface="Arial"/>
                <a:cs typeface="Arial"/>
                <a:sym typeface="Arial"/>
              </a:defRPr>
            </a:lvl5pPr>
            <a:lvl6pPr indent="0" lvl="5" marL="406400" marR="0" rtl="0" algn="l">
              <a:spcBef>
                <a:spcPts val="0"/>
              </a:spcBef>
              <a:spcAft>
                <a:spcPts val="0"/>
              </a:spcAft>
              <a:buSzPts val="2800"/>
              <a:buNone/>
              <a:defRPr b="1" i="0" sz="3200" u="none" cap="none" strike="noStrike">
                <a:solidFill>
                  <a:srgbClr val="0065BD"/>
                </a:solidFill>
                <a:latin typeface="Arial"/>
                <a:ea typeface="Arial"/>
                <a:cs typeface="Arial"/>
                <a:sym typeface="Arial"/>
              </a:defRPr>
            </a:lvl6pPr>
            <a:lvl7pPr indent="0" lvl="6" marL="812800" marR="0" rtl="0" algn="l">
              <a:spcBef>
                <a:spcPts val="0"/>
              </a:spcBef>
              <a:spcAft>
                <a:spcPts val="0"/>
              </a:spcAft>
              <a:buSzPts val="2800"/>
              <a:buNone/>
              <a:defRPr b="1" i="0" sz="3200" u="none" cap="none" strike="noStrike">
                <a:solidFill>
                  <a:srgbClr val="0065BD"/>
                </a:solidFill>
                <a:latin typeface="Arial"/>
                <a:ea typeface="Arial"/>
                <a:cs typeface="Arial"/>
                <a:sym typeface="Arial"/>
              </a:defRPr>
            </a:lvl7pPr>
            <a:lvl8pPr indent="0" lvl="7" marL="1219200" marR="0" rtl="0" algn="l">
              <a:spcBef>
                <a:spcPts val="0"/>
              </a:spcBef>
              <a:spcAft>
                <a:spcPts val="0"/>
              </a:spcAft>
              <a:buSzPts val="2800"/>
              <a:buNone/>
              <a:defRPr b="1" i="0" sz="3200" u="none" cap="none" strike="noStrike">
                <a:solidFill>
                  <a:srgbClr val="0065BD"/>
                </a:solidFill>
                <a:latin typeface="Arial"/>
                <a:ea typeface="Arial"/>
                <a:cs typeface="Arial"/>
                <a:sym typeface="Arial"/>
              </a:defRPr>
            </a:lvl8pPr>
            <a:lvl9pPr indent="0" lvl="8" marL="1638300" marR="0" rtl="0" algn="l">
              <a:spcBef>
                <a:spcPts val="0"/>
              </a:spcBef>
              <a:spcAft>
                <a:spcPts val="0"/>
              </a:spcAft>
              <a:buSzPts val="2800"/>
              <a:buNone/>
              <a:defRPr b="1" i="0" sz="3200" u="none" cap="none" strike="noStrike">
                <a:solidFill>
                  <a:srgbClr val="0065BD"/>
                </a:solidFill>
                <a:latin typeface="Arial"/>
                <a:ea typeface="Arial"/>
                <a:cs typeface="Arial"/>
                <a:sym typeface="Arial"/>
              </a:defRPr>
            </a:lvl9pPr>
          </a:lstStyle>
          <a:p/>
        </p:txBody>
      </p:sp>
      <p:sp>
        <p:nvSpPr>
          <p:cNvPr id="53" name="Google Shape;53;p13"/>
          <p:cNvSpPr txBox="1"/>
          <p:nvPr>
            <p:ph idx="1" type="body"/>
          </p:nvPr>
        </p:nvSpPr>
        <p:spPr>
          <a:xfrm>
            <a:off x="129540" y="3358349"/>
            <a:ext cx="7513200" cy="5269500"/>
          </a:xfrm>
          <a:prstGeom prst="rect">
            <a:avLst/>
          </a:prstGeom>
          <a:noFill/>
          <a:ln>
            <a:noFill/>
          </a:ln>
        </p:spPr>
        <p:txBody>
          <a:bodyPr anchorCtr="0" anchor="ctr" bIns="91425" lIns="91425" spcFirstLastPara="1" rIns="91425" wrap="square" tIns="91425">
            <a:noAutofit/>
          </a:bodyPr>
          <a:lstStyle>
            <a:lvl1pPr indent="-361950" lvl="0" marL="457200" marR="0" rtl="0" algn="l">
              <a:spcBef>
                <a:spcPts val="500"/>
              </a:spcBef>
              <a:spcAft>
                <a:spcPts val="0"/>
              </a:spcAft>
              <a:buClr>
                <a:schemeClr val="dk2"/>
              </a:buClr>
              <a:buSzPts val="2100"/>
              <a:buFont typeface="Arial"/>
              <a:buChar char="•"/>
              <a:defRPr b="0" i="0" sz="2100" u="none" cap="none" strike="noStrike">
                <a:solidFill>
                  <a:schemeClr val="dk1"/>
                </a:solidFill>
                <a:latin typeface="Arial"/>
                <a:ea typeface="Arial"/>
                <a:cs typeface="Arial"/>
                <a:sym typeface="Arial"/>
              </a:defRPr>
            </a:lvl1pPr>
            <a:lvl2pPr indent="-317500" lvl="1" marL="914400" marR="0" rtl="0" algn="l">
              <a:spcBef>
                <a:spcPts val="400"/>
              </a:spcBef>
              <a:spcAft>
                <a:spcPts val="0"/>
              </a:spcAft>
              <a:buClr>
                <a:schemeClr val="accent1"/>
              </a:buClr>
              <a:buSzPts val="1400"/>
              <a:buFont typeface="Arial"/>
              <a:buChar char="□"/>
              <a:defRPr b="0" i="0" sz="1800" u="none" cap="none" strike="noStrike">
                <a:solidFill>
                  <a:schemeClr val="dk1"/>
                </a:solidFill>
                <a:latin typeface="Arial"/>
                <a:ea typeface="Arial"/>
                <a:cs typeface="Arial"/>
                <a:sym typeface="Arial"/>
              </a:defRPr>
            </a:lvl2pPr>
            <a:lvl3pPr indent="-330200" lvl="2" marL="1371600" marR="0" rtl="0" algn="l">
              <a:spcBef>
                <a:spcPts val="300"/>
              </a:spcBef>
              <a:spcAft>
                <a:spcPts val="0"/>
              </a:spcAft>
              <a:buClr>
                <a:schemeClr val="accent1"/>
              </a:buClr>
              <a:buSzPts val="1600"/>
              <a:buFont typeface="Noto Sans Symbols"/>
              <a:buChar char="▪"/>
              <a:defRPr b="0" i="0" sz="1600" u="none" cap="none" strike="noStrike">
                <a:solidFill>
                  <a:schemeClr val="dk1"/>
                </a:solidFill>
                <a:latin typeface="Arial"/>
                <a:ea typeface="Arial"/>
                <a:cs typeface="Arial"/>
                <a:sym typeface="Arial"/>
              </a:defRPr>
            </a:lvl3pPr>
            <a:lvl4pPr indent="-298450" lvl="3" marL="1828800" marR="0" rtl="0" algn="l">
              <a:spcBef>
                <a:spcPts val="300"/>
              </a:spcBef>
              <a:spcAft>
                <a:spcPts val="0"/>
              </a:spcAft>
              <a:buClr>
                <a:schemeClr val="accent3"/>
              </a:buClr>
              <a:buSzPts val="1100"/>
              <a:buFont typeface="Arial"/>
              <a:buChar char="□"/>
              <a:defRPr b="0" i="0" sz="1400" u="none" cap="none" strike="noStrike">
                <a:solidFill>
                  <a:schemeClr val="dk1"/>
                </a:solidFill>
                <a:latin typeface="Arial"/>
                <a:ea typeface="Arial"/>
                <a:cs typeface="Arial"/>
                <a:sym typeface="Arial"/>
              </a:defRPr>
            </a:lvl4pPr>
            <a:lvl5pPr indent="-317500" lvl="4" marL="2286000" marR="0" rtl="0" algn="l">
              <a:spcBef>
                <a:spcPts val="300"/>
              </a:spcBef>
              <a:spcAft>
                <a:spcPts val="0"/>
              </a:spcAft>
              <a:buClr>
                <a:schemeClr val="accent3"/>
              </a:buClr>
              <a:buSzPts val="1400"/>
              <a:buFont typeface="Arial"/>
              <a:buChar char="–"/>
              <a:defRPr b="0" i="0" sz="1400" u="none" cap="none" strike="noStrike">
                <a:solidFill>
                  <a:schemeClr val="dk1"/>
                </a:solidFill>
                <a:latin typeface="Arial"/>
                <a:ea typeface="Arial"/>
                <a:cs typeface="Arial"/>
                <a:sym typeface="Arial"/>
              </a:defRPr>
            </a:lvl5pPr>
            <a:lvl6pPr indent="-298450" lvl="5" marL="2743200" marR="0" rtl="0" algn="l">
              <a:spcBef>
                <a:spcPts val="200"/>
              </a:spcBef>
              <a:spcAft>
                <a:spcPts val="0"/>
              </a:spcAft>
              <a:buClr>
                <a:srgbClr val="0065BD"/>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rtl="0" algn="l">
              <a:spcBef>
                <a:spcPts val="200"/>
              </a:spcBef>
              <a:spcAft>
                <a:spcPts val="0"/>
              </a:spcAft>
              <a:buClr>
                <a:srgbClr val="0065BD"/>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rtl="0" algn="l">
              <a:spcBef>
                <a:spcPts val="200"/>
              </a:spcBef>
              <a:spcAft>
                <a:spcPts val="0"/>
              </a:spcAft>
              <a:buClr>
                <a:srgbClr val="0065BD"/>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spcBef>
                <a:spcPts val="200"/>
              </a:spcBef>
              <a:spcAft>
                <a:spcPts val="0"/>
              </a:spcAft>
              <a:buClr>
                <a:srgbClr val="0065BD"/>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54" name="Google Shape;54;p13"/>
          <p:cNvSpPr txBox="1"/>
          <p:nvPr>
            <p:ph idx="2" type="body"/>
          </p:nvPr>
        </p:nvSpPr>
        <p:spPr>
          <a:xfrm>
            <a:off x="194309" y="193901"/>
            <a:ext cx="3432900" cy="514500"/>
          </a:xfrm>
          <a:prstGeom prst="rect">
            <a:avLst/>
          </a:prstGeom>
          <a:noFill/>
          <a:ln>
            <a:noFill/>
          </a:ln>
        </p:spPr>
        <p:txBody>
          <a:bodyPr anchorCtr="0" anchor="ctr" bIns="91425" lIns="91425" spcFirstLastPara="1" rIns="91425" wrap="square" tIns="91425">
            <a:noAutofit/>
          </a:bodyPr>
          <a:lstStyle>
            <a:lvl1pPr indent="-228600" lvl="0" marL="457200" marR="0" rtl="0" algn="l">
              <a:spcBef>
                <a:spcPts val="200"/>
              </a:spcBef>
              <a:spcAft>
                <a:spcPts val="0"/>
              </a:spcAft>
              <a:buClr>
                <a:schemeClr val="accent1"/>
              </a:buClr>
              <a:buSzPts val="900"/>
              <a:buFont typeface="Noto Sans Symbols"/>
              <a:buNone/>
              <a:defRPr b="1" i="0" sz="900" u="none" cap="none" strike="noStrike">
                <a:solidFill>
                  <a:schemeClr val="lt1"/>
                </a:solidFill>
                <a:latin typeface="Arial"/>
                <a:ea typeface="Arial"/>
                <a:cs typeface="Arial"/>
                <a:sym typeface="Arial"/>
              </a:defRPr>
            </a:lvl1pPr>
            <a:lvl2pPr indent="-228600" lvl="1" marL="914400" marR="0" rtl="0" algn="l">
              <a:spcBef>
                <a:spcPts val="300"/>
              </a:spcBef>
              <a:spcAft>
                <a:spcPts val="0"/>
              </a:spcAft>
              <a:buClr>
                <a:schemeClr val="accent1"/>
              </a:buClr>
              <a:buSzPts val="900"/>
              <a:buFont typeface="Arial"/>
              <a:buNone/>
              <a:defRPr b="0" i="0" sz="1300" u="none" cap="none" strike="noStrike">
                <a:solidFill>
                  <a:schemeClr val="lt1"/>
                </a:solidFill>
                <a:latin typeface="Arial"/>
                <a:ea typeface="Arial"/>
                <a:cs typeface="Arial"/>
                <a:sym typeface="Arial"/>
              </a:defRPr>
            </a:lvl2pPr>
            <a:lvl3pPr indent="-228600" lvl="2" marL="1371600" marR="0" rtl="0" algn="l">
              <a:spcBef>
                <a:spcPts val="300"/>
              </a:spcBef>
              <a:spcAft>
                <a:spcPts val="0"/>
              </a:spcAft>
              <a:buClr>
                <a:schemeClr val="accent1"/>
              </a:buClr>
              <a:buSzPts val="1300"/>
              <a:buFont typeface="Noto Sans Symbols"/>
              <a:buNone/>
              <a:defRPr b="0" i="0" sz="1300" u="none" cap="none" strike="noStrike">
                <a:solidFill>
                  <a:schemeClr val="lt1"/>
                </a:solidFill>
                <a:latin typeface="Arial"/>
                <a:ea typeface="Arial"/>
                <a:cs typeface="Arial"/>
                <a:sym typeface="Arial"/>
              </a:defRPr>
            </a:lvl3pPr>
            <a:lvl4pPr indent="-228600" lvl="3" marL="1828800" marR="0" rtl="0" algn="l">
              <a:spcBef>
                <a:spcPts val="300"/>
              </a:spcBef>
              <a:spcAft>
                <a:spcPts val="0"/>
              </a:spcAft>
              <a:buClr>
                <a:schemeClr val="accent3"/>
              </a:buClr>
              <a:buSzPts val="900"/>
              <a:buFont typeface="Arial"/>
              <a:buNone/>
              <a:defRPr b="0" i="0" sz="1300" u="none" cap="none" strike="noStrike">
                <a:solidFill>
                  <a:schemeClr val="lt1"/>
                </a:solidFill>
                <a:latin typeface="Arial"/>
                <a:ea typeface="Arial"/>
                <a:cs typeface="Arial"/>
                <a:sym typeface="Arial"/>
              </a:defRPr>
            </a:lvl4pPr>
            <a:lvl5pPr indent="-228600" lvl="4" marL="2286000" marR="0" rtl="0" algn="l">
              <a:spcBef>
                <a:spcPts val="300"/>
              </a:spcBef>
              <a:spcAft>
                <a:spcPts val="0"/>
              </a:spcAft>
              <a:buClr>
                <a:schemeClr val="accent3"/>
              </a:buClr>
              <a:buSzPts val="1300"/>
              <a:buFont typeface="Arial"/>
              <a:buNone/>
              <a:defRPr b="0" i="0" sz="1300" u="none" cap="none" strike="noStrike">
                <a:solidFill>
                  <a:schemeClr val="lt1"/>
                </a:solidFill>
                <a:latin typeface="Arial"/>
                <a:ea typeface="Arial"/>
                <a:cs typeface="Arial"/>
                <a:sym typeface="Arial"/>
              </a:defRPr>
            </a:lvl5pPr>
            <a:lvl6pPr indent="-298450" lvl="5" marL="2743200" marR="0" rtl="0" algn="l">
              <a:spcBef>
                <a:spcPts val="200"/>
              </a:spcBef>
              <a:spcAft>
                <a:spcPts val="0"/>
              </a:spcAft>
              <a:buClr>
                <a:srgbClr val="0065BD"/>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rtl="0" algn="l">
              <a:spcBef>
                <a:spcPts val="200"/>
              </a:spcBef>
              <a:spcAft>
                <a:spcPts val="0"/>
              </a:spcAft>
              <a:buClr>
                <a:srgbClr val="0065BD"/>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rtl="0" algn="l">
              <a:spcBef>
                <a:spcPts val="200"/>
              </a:spcBef>
              <a:spcAft>
                <a:spcPts val="0"/>
              </a:spcAft>
              <a:buClr>
                <a:srgbClr val="0065BD"/>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spcBef>
                <a:spcPts val="200"/>
              </a:spcBef>
              <a:spcAft>
                <a:spcPts val="0"/>
              </a:spcAft>
              <a:buClr>
                <a:srgbClr val="0065BD"/>
              </a:buClr>
              <a:buSzPts val="1100"/>
              <a:buFont typeface="Arial"/>
              <a:buChar char="»"/>
              <a:defRPr b="0" i="0" sz="1100" u="none" cap="none" strike="noStrike">
                <a:solidFill>
                  <a:schemeClr val="dk1"/>
                </a:solidFill>
                <a:latin typeface="Arial"/>
                <a:ea typeface="Arial"/>
                <a:cs typeface="Arial"/>
                <a:sym typeface="Arial"/>
              </a:defRPr>
            </a:lvl9pPr>
          </a:lstStyle>
          <a:p/>
        </p:txBody>
      </p:sp>
      <p:sp>
        <p:nvSpPr>
          <p:cNvPr id="55" name="Google Shape;55;p13"/>
          <p:cNvSpPr txBox="1"/>
          <p:nvPr>
            <p:ph idx="3" type="body"/>
          </p:nvPr>
        </p:nvSpPr>
        <p:spPr>
          <a:xfrm>
            <a:off x="194309" y="9159665"/>
            <a:ext cx="6217800" cy="898800"/>
          </a:xfrm>
          <a:prstGeom prst="rect">
            <a:avLst/>
          </a:prstGeom>
          <a:noFill/>
          <a:ln>
            <a:noFill/>
          </a:ln>
        </p:spPr>
        <p:txBody>
          <a:bodyPr anchorCtr="0" anchor="b" bIns="91425" lIns="91425" spcFirstLastPara="1" rIns="91425" wrap="square" tIns="91425">
            <a:noAutofit/>
          </a:bodyPr>
          <a:lstStyle>
            <a:lvl1pPr indent="-273050" lvl="0" marL="457200" marR="0" rtl="0" algn="l">
              <a:spcBef>
                <a:spcPts val="100"/>
              </a:spcBef>
              <a:spcAft>
                <a:spcPts val="0"/>
              </a:spcAft>
              <a:buClr>
                <a:schemeClr val="accent1"/>
              </a:buClr>
              <a:buSzPts val="700"/>
              <a:buFont typeface="Noto Sans Symbols"/>
              <a:buChar char="▪"/>
              <a:defRPr b="0" i="0" sz="700" u="none" cap="none" strike="noStrike">
                <a:solidFill>
                  <a:srgbClr val="7F7F7F"/>
                </a:solidFill>
                <a:latin typeface="Arial"/>
                <a:ea typeface="Arial"/>
                <a:cs typeface="Arial"/>
                <a:sym typeface="Arial"/>
              </a:defRPr>
            </a:lvl1pPr>
            <a:lvl2pPr indent="-330200" lvl="1" marL="914400" marR="0" rtl="0" algn="l">
              <a:spcBef>
                <a:spcPts val="400"/>
              </a:spcBef>
              <a:spcAft>
                <a:spcPts val="0"/>
              </a:spcAft>
              <a:buClr>
                <a:schemeClr val="accent1"/>
              </a:buClr>
              <a:buSzPts val="1600"/>
              <a:buFont typeface="Arial"/>
              <a:buChar char="□"/>
              <a:defRPr b="0" i="0" sz="2100" u="none" cap="none" strike="noStrike">
                <a:solidFill>
                  <a:schemeClr val="dk1"/>
                </a:solidFill>
                <a:latin typeface="Arial"/>
                <a:ea typeface="Arial"/>
                <a:cs typeface="Arial"/>
                <a:sym typeface="Arial"/>
              </a:defRPr>
            </a:lvl2pPr>
            <a:lvl3pPr indent="-342900" lvl="2" marL="1371600" marR="0" rtl="0" algn="l">
              <a:spcBef>
                <a:spcPts val="400"/>
              </a:spcBef>
              <a:spcAft>
                <a:spcPts val="0"/>
              </a:spcAft>
              <a:buClr>
                <a:schemeClr val="accent1"/>
              </a:buClr>
              <a:buSzPts val="1800"/>
              <a:buFont typeface="Noto Sans Symbols"/>
              <a:buChar char="▪"/>
              <a:defRPr b="0" i="0" sz="1800" u="none" cap="none" strike="noStrike">
                <a:solidFill>
                  <a:schemeClr val="dk1"/>
                </a:solidFill>
                <a:latin typeface="Arial"/>
                <a:ea typeface="Arial"/>
                <a:cs typeface="Arial"/>
                <a:sym typeface="Arial"/>
              </a:defRPr>
            </a:lvl3pPr>
            <a:lvl4pPr indent="-279400" lvl="3" marL="1828800" marR="0" rtl="0" algn="l">
              <a:spcBef>
                <a:spcPts val="200"/>
              </a:spcBef>
              <a:spcAft>
                <a:spcPts val="0"/>
              </a:spcAft>
              <a:buClr>
                <a:schemeClr val="accent3"/>
              </a:buClr>
              <a:buSzPts val="800"/>
              <a:buFont typeface="Arial"/>
              <a:buChar char="□"/>
              <a:defRPr b="0" i="0" sz="1100" u="none" cap="none" strike="noStrike">
                <a:solidFill>
                  <a:schemeClr val="dk1"/>
                </a:solidFill>
                <a:latin typeface="Arial"/>
                <a:ea typeface="Arial"/>
                <a:cs typeface="Arial"/>
                <a:sym typeface="Arial"/>
              </a:defRPr>
            </a:lvl4pPr>
            <a:lvl5pPr indent="-298450" lvl="4" marL="2286000" marR="0" rtl="0" algn="l">
              <a:spcBef>
                <a:spcPts val="200"/>
              </a:spcBef>
              <a:spcAft>
                <a:spcPts val="0"/>
              </a:spcAft>
              <a:buClr>
                <a:schemeClr val="accent3"/>
              </a:buClr>
              <a:buSzPts val="1100"/>
              <a:buFont typeface="Arial"/>
              <a:buChar char="–"/>
              <a:defRPr b="0" i="0" sz="1100" u="none" cap="none" strike="noStrike">
                <a:solidFill>
                  <a:schemeClr val="dk1"/>
                </a:solidFill>
                <a:latin typeface="Arial"/>
                <a:ea typeface="Arial"/>
                <a:cs typeface="Arial"/>
                <a:sym typeface="Arial"/>
              </a:defRPr>
            </a:lvl5pPr>
            <a:lvl6pPr indent="-298450" lvl="5" marL="2743200" marR="0" rtl="0" algn="l">
              <a:spcBef>
                <a:spcPts val="200"/>
              </a:spcBef>
              <a:spcAft>
                <a:spcPts val="0"/>
              </a:spcAft>
              <a:buClr>
                <a:srgbClr val="0065BD"/>
              </a:buClr>
              <a:buSzPts val="1100"/>
              <a:buFont typeface="Arial"/>
              <a:buChar char="»"/>
              <a:defRPr b="0" i="0" sz="1100" u="none" cap="none" strike="noStrike">
                <a:solidFill>
                  <a:schemeClr val="dk1"/>
                </a:solidFill>
                <a:latin typeface="Arial"/>
                <a:ea typeface="Arial"/>
                <a:cs typeface="Arial"/>
                <a:sym typeface="Arial"/>
              </a:defRPr>
            </a:lvl6pPr>
            <a:lvl7pPr indent="-298450" lvl="6" marL="3200400" marR="0" rtl="0" algn="l">
              <a:spcBef>
                <a:spcPts val="200"/>
              </a:spcBef>
              <a:spcAft>
                <a:spcPts val="0"/>
              </a:spcAft>
              <a:buClr>
                <a:srgbClr val="0065BD"/>
              </a:buClr>
              <a:buSzPts val="1100"/>
              <a:buFont typeface="Arial"/>
              <a:buChar char="»"/>
              <a:defRPr b="0" i="0" sz="1100" u="none" cap="none" strike="noStrike">
                <a:solidFill>
                  <a:schemeClr val="dk1"/>
                </a:solidFill>
                <a:latin typeface="Arial"/>
                <a:ea typeface="Arial"/>
                <a:cs typeface="Arial"/>
                <a:sym typeface="Arial"/>
              </a:defRPr>
            </a:lvl7pPr>
            <a:lvl8pPr indent="-298450" lvl="7" marL="3657600" marR="0" rtl="0" algn="l">
              <a:spcBef>
                <a:spcPts val="200"/>
              </a:spcBef>
              <a:spcAft>
                <a:spcPts val="0"/>
              </a:spcAft>
              <a:buClr>
                <a:srgbClr val="0065BD"/>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spcBef>
                <a:spcPts val="200"/>
              </a:spcBef>
              <a:spcAft>
                <a:spcPts val="0"/>
              </a:spcAft>
              <a:buClr>
                <a:srgbClr val="0065BD"/>
              </a:buClr>
              <a:buSzPts val="1100"/>
              <a:buFont typeface="Arial"/>
              <a:buChar char="»"/>
              <a:defRPr b="0" i="0" sz="11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ody Slide">
  <p:cSld name="1_Body Slide">
    <p:spTree>
      <p:nvGrpSpPr>
        <p:cNvPr id="56" name="Shape 56"/>
        <p:cNvGrpSpPr/>
        <p:nvPr/>
      </p:nvGrpSpPr>
      <p:grpSpPr>
        <a:xfrm>
          <a:off x="0" y="0"/>
          <a:ext cx="0" cy="0"/>
          <a:chOff x="0" y="0"/>
          <a:chExt cx="0" cy="0"/>
        </a:xfrm>
      </p:grpSpPr>
      <p:sp>
        <p:nvSpPr>
          <p:cNvPr id="57" name="Google Shape;57;p14"/>
          <p:cNvSpPr/>
          <p:nvPr/>
        </p:nvSpPr>
        <p:spPr>
          <a:xfrm>
            <a:off x="0" y="1452880"/>
            <a:ext cx="7772400" cy="8078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8" name="Google Shape;58;p14"/>
          <p:cNvSpPr txBox="1"/>
          <p:nvPr>
            <p:ph type="title"/>
          </p:nvPr>
        </p:nvSpPr>
        <p:spPr>
          <a:xfrm>
            <a:off x="155448" y="193895"/>
            <a:ext cx="7461600" cy="1035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marR="0" rtl="0" algn="l">
              <a:spcBef>
                <a:spcPts val="0"/>
              </a:spcBef>
              <a:spcAft>
                <a:spcPts val="0"/>
              </a:spcAft>
              <a:buClr>
                <a:srgbClr val="0065BD"/>
              </a:buClr>
              <a:buSzPts val="3600"/>
              <a:buFont typeface="Arial"/>
              <a:buNone/>
              <a:defRPr b="1" i="0" sz="3600" u="none" cap="none" strike="noStrike">
                <a:solidFill>
                  <a:srgbClr val="0065BD"/>
                </a:solidFill>
                <a:latin typeface="Arial"/>
                <a:ea typeface="Arial"/>
                <a:cs typeface="Arial"/>
                <a:sym typeface="Arial"/>
              </a:defRPr>
            </a:lvl2pPr>
            <a:lvl3pPr lvl="2" marR="0" rtl="0" algn="l">
              <a:spcBef>
                <a:spcPts val="0"/>
              </a:spcBef>
              <a:spcAft>
                <a:spcPts val="0"/>
              </a:spcAft>
              <a:buClr>
                <a:srgbClr val="0065BD"/>
              </a:buClr>
              <a:buSzPts val="3600"/>
              <a:buFont typeface="Arial"/>
              <a:buNone/>
              <a:defRPr b="1" i="0" sz="3600" u="none" cap="none" strike="noStrike">
                <a:solidFill>
                  <a:srgbClr val="0065BD"/>
                </a:solidFill>
                <a:latin typeface="Arial"/>
                <a:ea typeface="Arial"/>
                <a:cs typeface="Arial"/>
                <a:sym typeface="Arial"/>
              </a:defRPr>
            </a:lvl3pPr>
            <a:lvl4pPr lvl="3" marR="0" rtl="0" algn="l">
              <a:spcBef>
                <a:spcPts val="0"/>
              </a:spcBef>
              <a:spcAft>
                <a:spcPts val="0"/>
              </a:spcAft>
              <a:buClr>
                <a:srgbClr val="0065BD"/>
              </a:buClr>
              <a:buSzPts val="3600"/>
              <a:buFont typeface="Arial"/>
              <a:buNone/>
              <a:defRPr b="1" i="0" sz="3600" u="none" cap="none" strike="noStrike">
                <a:solidFill>
                  <a:srgbClr val="0065BD"/>
                </a:solidFill>
                <a:latin typeface="Arial"/>
                <a:ea typeface="Arial"/>
                <a:cs typeface="Arial"/>
                <a:sym typeface="Arial"/>
              </a:defRPr>
            </a:lvl4pPr>
            <a:lvl5pPr lvl="4" marR="0" rtl="0" algn="l">
              <a:spcBef>
                <a:spcPts val="0"/>
              </a:spcBef>
              <a:spcAft>
                <a:spcPts val="0"/>
              </a:spcAft>
              <a:buClr>
                <a:srgbClr val="0065BD"/>
              </a:buClr>
              <a:buSzPts val="3600"/>
              <a:buFont typeface="Arial"/>
              <a:buNone/>
              <a:defRPr b="1" i="0" sz="3600" u="none" cap="none" strike="noStrike">
                <a:solidFill>
                  <a:srgbClr val="0065BD"/>
                </a:solidFill>
                <a:latin typeface="Arial"/>
                <a:ea typeface="Arial"/>
                <a:cs typeface="Arial"/>
                <a:sym typeface="Arial"/>
              </a:defRPr>
            </a:lvl5pPr>
            <a:lvl6pPr lvl="5" marR="0" rtl="0" algn="l">
              <a:spcBef>
                <a:spcPts val="0"/>
              </a:spcBef>
              <a:spcAft>
                <a:spcPts val="0"/>
              </a:spcAft>
              <a:buClr>
                <a:srgbClr val="0065BD"/>
              </a:buClr>
              <a:buSzPts val="3600"/>
              <a:buFont typeface="Arial"/>
              <a:buNone/>
              <a:defRPr b="1" i="0" sz="3600" u="none" cap="none" strike="noStrike">
                <a:solidFill>
                  <a:srgbClr val="0065BD"/>
                </a:solidFill>
                <a:latin typeface="Arial"/>
                <a:ea typeface="Arial"/>
                <a:cs typeface="Arial"/>
                <a:sym typeface="Arial"/>
              </a:defRPr>
            </a:lvl6pPr>
            <a:lvl7pPr lvl="6" marR="0" rtl="0" algn="l">
              <a:spcBef>
                <a:spcPts val="0"/>
              </a:spcBef>
              <a:spcAft>
                <a:spcPts val="0"/>
              </a:spcAft>
              <a:buClr>
                <a:srgbClr val="0065BD"/>
              </a:buClr>
              <a:buSzPts val="3600"/>
              <a:buFont typeface="Arial"/>
              <a:buNone/>
              <a:defRPr b="1" i="0" sz="3600" u="none" cap="none" strike="noStrike">
                <a:solidFill>
                  <a:srgbClr val="0065BD"/>
                </a:solidFill>
                <a:latin typeface="Arial"/>
                <a:ea typeface="Arial"/>
                <a:cs typeface="Arial"/>
                <a:sym typeface="Arial"/>
              </a:defRPr>
            </a:lvl7pPr>
            <a:lvl8pPr lvl="7" marR="0" rtl="0" algn="l">
              <a:spcBef>
                <a:spcPts val="0"/>
              </a:spcBef>
              <a:spcAft>
                <a:spcPts val="0"/>
              </a:spcAft>
              <a:buClr>
                <a:srgbClr val="0065BD"/>
              </a:buClr>
              <a:buSzPts val="3600"/>
              <a:buFont typeface="Arial"/>
              <a:buNone/>
              <a:defRPr b="1" i="0" sz="3600" u="none" cap="none" strike="noStrike">
                <a:solidFill>
                  <a:srgbClr val="0065BD"/>
                </a:solidFill>
                <a:latin typeface="Arial"/>
                <a:ea typeface="Arial"/>
                <a:cs typeface="Arial"/>
                <a:sym typeface="Arial"/>
              </a:defRPr>
            </a:lvl8pPr>
            <a:lvl9pPr lvl="8" marR="0" rtl="0" algn="l">
              <a:spcBef>
                <a:spcPts val="0"/>
              </a:spcBef>
              <a:spcAft>
                <a:spcPts val="0"/>
              </a:spcAft>
              <a:buClr>
                <a:srgbClr val="0065BD"/>
              </a:buClr>
              <a:buSzPts val="3600"/>
              <a:buFont typeface="Arial"/>
              <a:buNone/>
              <a:defRPr b="1" i="0" sz="3600" u="none" cap="none" strike="noStrike">
                <a:solidFill>
                  <a:srgbClr val="0065BD"/>
                </a:solidFill>
                <a:latin typeface="Arial"/>
                <a:ea typeface="Arial"/>
                <a:cs typeface="Arial"/>
                <a:sym typeface="Arial"/>
              </a:defRPr>
            </a:lvl9pPr>
          </a:lstStyle>
          <a:p/>
        </p:txBody>
      </p:sp>
      <p:sp>
        <p:nvSpPr>
          <p:cNvPr id="59" name="Google Shape;59;p14"/>
          <p:cNvSpPr txBox="1"/>
          <p:nvPr>
            <p:ph idx="1" type="body"/>
          </p:nvPr>
        </p:nvSpPr>
        <p:spPr>
          <a:xfrm>
            <a:off x="155448" y="9531415"/>
            <a:ext cx="6839700" cy="526800"/>
          </a:xfrm>
          <a:prstGeom prst="rect">
            <a:avLst/>
          </a:prstGeom>
          <a:noFill/>
          <a:ln>
            <a:noFill/>
          </a:ln>
        </p:spPr>
        <p:txBody>
          <a:bodyPr anchorCtr="0" anchor="ctr" bIns="91425" lIns="91425" spcFirstLastPara="1" rIns="91425" wrap="square" tIns="91425">
            <a:noAutofit/>
          </a:bodyPr>
          <a:lstStyle>
            <a:lvl1pPr indent="-279400" lvl="0" marL="457200" marR="0" rtl="0" algn="l">
              <a:lnSpc>
                <a:spcPct val="100000"/>
              </a:lnSpc>
              <a:spcBef>
                <a:spcPts val="200"/>
              </a:spcBef>
              <a:spcAft>
                <a:spcPts val="0"/>
              </a:spcAft>
              <a:buClr>
                <a:schemeClr val="accent1"/>
              </a:buClr>
              <a:buSzPts val="800"/>
              <a:buFont typeface="Noto Sans Symbols"/>
              <a:buChar char="▪"/>
              <a:defRPr b="0" i="0" sz="800" u="none" cap="none" strike="noStrike">
                <a:solidFill>
                  <a:srgbClr val="7F7F7F"/>
                </a:solidFill>
                <a:latin typeface="Arial"/>
                <a:ea typeface="Arial"/>
                <a:cs typeface="Arial"/>
                <a:sym typeface="Arial"/>
              </a:defRPr>
            </a:lvl1pPr>
            <a:lvl2pPr indent="-342900" lvl="1" marL="914400" marR="0" rtl="0" algn="l">
              <a:lnSpc>
                <a:spcPct val="100000"/>
              </a:lnSpc>
              <a:spcBef>
                <a:spcPts val="500"/>
              </a:spcBef>
              <a:spcAft>
                <a:spcPts val="0"/>
              </a:spcAft>
              <a:buClr>
                <a:schemeClr val="accent1"/>
              </a:buClr>
              <a:buSzPts val="18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accent1"/>
              </a:buClr>
              <a:buSzPts val="2000"/>
              <a:buFont typeface="Noto Sans Symbols"/>
              <a:buChar char="▪"/>
              <a:defRPr b="0" i="0" sz="200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accent3"/>
              </a:buClr>
              <a:buSzPts val="14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00000"/>
              </a:lnSpc>
              <a:spcBef>
                <a:spcPts val="400"/>
              </a:spcBef>
              <a:spcAft>
                <a:spcPts val="0"/>
              </a:spcAft>
              <a:buClr>
                <a:schemeClr val="accent3"/>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00000"/>
              </a:lnSpc>
              <a:spcBef>
                <a:spcPts val="400"/>
              </a:spcBef>
              <a:spcAft>
                <a:spcPts val="0"/>
              </a:spcAft>
              <a:buClr>
                <a:srgbClr val="0065BD"/>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400"/>
              </a:spcBef>
              <a:spcAft>
                <a:spcPts val="0"/>
              </a:spcAft>
              <a:buClr>
                <a:srgbClr val="0065BD"/>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400"/>
              </a:spcBef>
              <a:spcAft>
                <a:spcPts val="0"/>
              </a:spcAft>
              <a:buClr>
                <a:srgbClr val="0065BD"/>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400"/>
              </a:spcBef>
              <a:spcAft>
                <a:spcPts val="0"/>
              </a:spcAft>
              <a:buClr>
                <a:srgbClr val="0065BD"/>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0" name="Google Shape;60;p14"/>
          <p:cNvSpPr txBox="1"/>
          <p:nvPr>
            <p:ph idx="2" type="body"/>
          </p:nvPr>
        </p:nvSpPr>
        <p:spPr>
          <a:xfrm>
            <a:off x="155448" y="1692306"/>
            <a:ext cx="7461600" cy="7599600"/>
          </a:xfrm>
          <a:prstGeom prst="rect">
            <a:avLst/>
          </a:prstGeom>
          <a:noFill/>
          <a:ln>
            <a:noFill/>
          </a:ln>
        </p:spPr>
        <p:txBody>
          <a:bodyPr anchorCtr="0" anchor="ctr" bIns="91425" lIns="91425" spcFirstLastPara="1" rIns="91425" wrap="square" tIns="91425">
            <a:noAutofit/>
          </a:bodyPr>
          <a:lstStyle>
            <a:lvl1pPr indent="-381000" lvl="0" marL="457200" marR="0" rtl="0" algn="l">
              <a:lnSpc>
                <a:spcPct val="100000"/>
              </a:lnSpc>
              <a:spcBef>
                <a:spcPts val="500"/>
              </a:spcBef>
              <a:spcAft>
                <a:spcPts val="0"/>
              </a:spcAft>
              <a:buClr>
                <a:schemeClr val="accent1"/>
              </a:buClr>
              <a:buSzPts val="2400"/>
              <a:buFont typeface="Noto Sans Symbols"/>
              <a:buChar char="▪"/>
              <a:defRPr b="0" i="0" sz="2400" u="none" cap="none" strike="noStrike">
                <a:solidFill>
                  <a:schemeClr val="accent1"/>
                </a:solidFill>
                <a:latin typeface="Arial"/>
                <a:ea typeface="Arial"/>
                <a:cs typeface="Arial"/>
                <a:sym typeface="Arial"/>
              </a:defRPr>
            </a:lvl1pPr>
            <a:lvl2pPr indent="-342900" lvl="1" marL="914400" marR="0" rtl="0" algn="l">
              <a:lnSpc>
                <a:spcPct val="100000"/>
              </a:lnSpc>
              <a:spcBef>
                <a:spcPts val="500"/>
              </a:spcBef>
              <a:spcAft>
                <a:spcPts val="0"/>
              </a:spcAft>
              <a:buClr>
                <a:schemeClr val="accent1"/>
              </a:buClr>
              <a:buSzPts val="18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accent1"/>
              </a:buClr>
              <a:buSzPts val="2000"/>
              <a:buFont typeface="Noto Sans Symbols"/>
              <a:buChar char="▪"/>
              <a:defRPr b="0" i="0" sz="2000" u="none" cap="none" strike="noStrike">
                <a:solidFill>
                  <a:schemeClr val="dk1"/>
                </a:solidFill>
                <a:latin typeface="Arial"/>
                <a:ea typeface="Arial"/>
                <a:cs typeface="Arial"/>
                <a:sym typeface="Arial"/>
              </a:defRPr>
            </a:lvl3pPr>
            <a:lvl4pPr indent="-317500" lvl="3" marL="1828800" marR="0" rtl="0" algn="l">
              <a:lnSpc>
                <a:spcPct val="100000"/>
              </a:lnSpc>
              <a:spcBef>
                <a:spcPts val="400"/>
              </a:spcBef>
              <a:spcAft>
                <a:spcPts val="0"/>
              </a:spcAft>
              <a:buClr>
                <a:schemeClr val="accent3"/>
              </a:buClr>
              <a:buSzPts val="14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100000"/>
              </a:lnSpc>
              <a:spcBef>
                <a:spcPts val="400"/>
              </a:spcBef>
              <a:spcAft>
                <a:spcPts val="0"/>
              </a:spcAft>
              <a:buClr>
                <a:schemeClr val="accent3"/>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100000"/>
              </a:lnSpc>
              <a:spcBef>
                <a:spcPts val="400"/>
              </a:spcBef>
              <a:spcAft>
                <a:spcPts val="0"/>
              </a:spcAft>
              <a:buClr>
                <a:srgbClr val="0065BD"/>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400"/>
              </a:spcBef>
              <a:spcAft>
                <a:spcPts val="0"/>
              </a:spcAft>
              <a:buClr>
                <a:srgbClr val="0065BD"/>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400"/>
              </a:spcBef>
              <a:spcAft>
                <a:spcPts val="0"/>
              </a:spcAft>
              <a:buClr>
                <a:srgbClr val="0065BD"/>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400"/>
              </a:spcBef>
              <a:spcAft>
                <a:spcPts val="0"/>
              </a:spcAft>
              <a:buClr>
                <a:srgbClr val="0065BD"/>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descr="\\psf\Host\Volumes\home\andrewvh\Logos\png\White\Direct_Supply_White.png" id="61" name="Google Shape;61;p14"/>
          <p:cNvPicPr preferRelativeResize="0"/>
          <p:nvPr/>
        </p:nvPicPr>
        <p:blipFill rotWithShape="1">
          <a:blip r:embed="rId2">
            <a:alphaModFix/>
          </a:blip>
          <a:srcRect b="0" l="0" r="0" t="0"/>
          <a:stretch/>
        </p:blipFill>
        <p:spPr>
          <a:xfrm>
            <a:off x="7220592" y="9616091"/>
            <a:ext cx="489600" cy="155550"/>
          </a:xfrm>
          <a:prstGeom prst="rect">
            <a:avLst/>
          </a:prstGeom>
          <a:noFill/>
          <a:ln>
            <a:noFill/>
          </a:ln>
        </p:spPr>
      </p:pic>
      <p:sp>
        <p:nvSpPr>
          <p:cNvPr id="62" name="Google Shape;62;p14"/>
          <p:cNvSpPr txBox="1"/>
          <p:nvPr>
            <p:ph idx="12" type="sldNum"/>
          </p:nvPr>
        </p:nvSpPr>
        <p:spPr>
          <a:xfrm>
            <a:off x="7273266" y="9288597"/>
            <a:ext cx="466500" cy="769800"/>
          </a:xfrm>
          <a:prstGeom prst="rect">
            <a:avLst/>
          </a:prstGeom>
        </p:spPr>
        <p:txBody>
          <a:bodyPr anchorCtr="0" anchor="t" bIns="91425" lIns="91425" spcFirstLastPara="1" rIns="91425" wrap="square" tIns="91425">
            <a:noAutofit/>
          </a:bodyPr>
          <a:lstStyle>
            <a:lvl1pPr lvl="0" rtl="0">
              <a:buNone/>
              <a:defRPr>
                <a:solidFill>
                  <a:srgbClr val="7F7F7F"/>
                </a:solidFill>
              </a:defRPr>
            </a:lvl1pPr>
            <a:lvl2pPr lvl="1" rtl="0">
              <a:buNone/>
              <a:defRPr>
                <a:solidFill>
                  <a:srgbClr val="7F7F7F"/>
                </a:solidFill>
              </a:defRPr>
            </a:lvl2pPr>
            <a:lvl3pPr lvl="2" rtl="0">
              <a:buNone/>
              <a:defRPr>
                <a:solidFill>
                  <a:srgbClr val="7F7F7F"/>
                </a:solidFill>
              </a:defRPr>
            </a:lvl3pPr>
            <a:lvl4pPr lvl="3" rtl="0">
              <a:buNone/>
              <a:defRPr>
                <a:solidFill>
                  <a:srgbClr val="7F7F7F"/>
                </a:solidFill>
              </a:defRPr>
            </a:lvl4pPr>
            <a:lvl5pPr lvl="4" rtl="0">
              <a:buNone/>
              <a:defRPr>
                <a:solidFill>
                  <a:srgbClr val="7F7F7F"/>
                </a:solidFill>
              </a:defRPr>
            </a:lvl5pPr>
            <a:lvl6pPr lvl="5" rtl="0">
              <a:buNone/>
              <a:defRPr>
                <a:solidFill>
                  <a:srgbClr val="7F7F7F"/>
                </a:solidFill>
              </a:defRPr>
            </a:lvl6pPr>
            <a:lvl7pPr lvl="6" rtl="0">
              <a:buNone/>
              <a:defRPr>
                <a:solidFill>
                  <a:srgbClr val="7F7F7F"/>
                </a:solidFill>
              </a:defRPr>
            </a:lvl7pPr>
            <a:lvl8pPr lvl="7" rtl="0">
              <a:buNone/>
              <a:defRPr>
                <a:solidFill>
                  <a:srgbClr val="7F7F7F"/>
                </a:solidFill>
              </a:defRPr>
            </a:lvl8pPr>
            <a:lvl9pPr lvl="8" rtl="0">
              <a:buNone/>
              <a:defRPr>
                <a:solidFill>
                  <a:srgbClr val="7F7F7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63" name="Shape 63"/>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Slide">
  <p:cSld name="TITLE_AND_BODY_1">
    <p:spTree>
      <p:nvGrpSpPr>
        <p:cNvPr id="64" name="Shape 64"/>
        <p:cNvGrpSpPr/>
        <p:nvPr/>
      </p:nvGrpSpPr>
      <p:grpSpPr>
        <a:xfrm>
          <a:off x="0" y="0"/>
          <a:ext cx="0" cy="0"/>
          <a:chOff x="0" y="0"/>
          <a:chExt cx="0" cy="0"/>
        </a:xfrm>
      </p:grpSpPr>
      <p:sp>
        <p:nvSpPr>
          <p:cNvPr id="65" name="Google Shape;65;p16"/>
          <p:cNvSpPr/>
          <p:nvPr>
            <p:ph idx="2" type="pic"/>
          </p:nvPr>
        </p:nvSpPr>
        <p:spPr>
          <a:xfrm>
            <a:off x="0" y="2359380"/>
            <a:ext cx="7772400" cy="3551700"/>
          </a:xfrm>
          <a:prstGeom prst="rect">
            <a:avLst/>
          </a:prstGeom>
          <a:noFill/>
          <a:ln>
            <a:noFill/>
          </a:ln>
        </p:spPr>
        <p:txBody>
          <a:bodyPr anchorCtr="0" anchor="t" bIns="34250" lIns="68575" spcFirstLastPara="1" rIns="68575" wrap="square" tIns="34250">
            <a:noAutofit/>
          </a:bodyPr>
          <a:lstStyle>
            <a:lvl1pPr lvl="0" marR="0" rtl="0" algn="l">
              <a:lnSpc>
                <a:spcPct val="90000"/>
              </a:lnSpc>
              <a:spcBef>
                <a:spcPts val="800"/>
              </a:spcBef>
              <a:spcAft>
                <a:spcPts val="0"/>
              </a:spcAft>
              <a:buClr>
                <a:schemeClr val="dk1"/>
              </a:buClr>
              <a:buSzPts val="1600"/>
              <a:buFont typeface="Arial"/>
              <a:buChar char="•"/>
              <a:defRPr b="0" i="0" sz="2100" u="none" cap="none" strike="noStrike">
                <a:solidFill>
                  <a:schemeClr val="dk1"/>
                </a:solidFill>
                <a:latin typeface="Arial"/>
                <a:ea typeface="Arial"/>
                <a:cs typeface="Arial"/>
                <a:sym typeface="Arial"/>
              </a:defRPr>
            </a:lvl1pPr>
            <a:lvl2pPr lvl="1" marR="0" rtl="0" algn="l">
              <a:lnSpc>
                <a:spcPct val="90000"/>
              </a:lnSpc>
              <a:spcBef>
                <a:spcPts val="400"/>
              </a:spcBef>
              <a:spcAft>
                <a:spcPts val="0"/>
              </a:spcAft>
              <a:buClr>
                <a:schemeClr val="dk1"/>
              </a:buClr>
              <a:buSzPts val="1400"/>
              <a:buFont typeface="Arial"/>
              <a:buChar char="•"/>
              <a:defRPr b="0" i="0" sz="1800" u="none" cap="none" strike="noStrike">
                <a:solidFill>
                  <a:schemeClr val="dk1"/>
                </a:solidFill>
                <a:latin typeface="Arial"/>
                <a:ea typeface="Arial"/>
                <a:cs typeface="Arial"/>
                <a:sym typeface="Arial"/>
              </a:defRPr>
            </a:lvl2pPr>
            <a:lvl3pPr lvl="2" marR="0" rtl="0" algn="l">
              <a:lnSpc>
                <a:spcPct val="90000"/>
              </a:lnSpc>
              <a:spcBef>
                <a:spcPts val="400"/>
              </a:spcBef>
              <a:spcAft>
                <a:spcPts val="0"/>
              </a:spcAft>
              <a:buClr>
                <a:schemeClr val="dk1"/>
              </a:buClr>
              <a:buSzPts val="1100"/>
              <a:buFont typeface="Arial"/>
              <a:buChar char="•"/>
              <a:defRPr b="0" i="0" sz="1500" u="none" cap="none" strike="noStrike">
                <a:solidFill>
                  <a:schemeClr val="dk1"/>
                </a:solidFill>
                <a:latin typeface="Arial"/>
                <a:ea typeface="Arial"/>
                <a:cs typeface="Arial"/>
                <a:sym typeface="Arial"/>
              </a:defRPr>
            </a:lvl3pPr>
            <a:lvl4pPr lvl="3" marR="0" rtl="0" algn="l">
              <a:lnSpc>
                <a:spcPct val="90000"/>
              </a:lnSpc>
              <a:spcBef>
                <a:spcPts val="400"/>
              </a:spcBef>
              <a:spcAft>
                <a:spcPts val="0"/>
              </a:spcAft>
              <a:buClr>
                <a:schemeClr val="dk1"/>
              </a:buClr>
              <a:buSzPts val="1100"/>
              <a:buFont typeface="Arial"/>
              <a:buChar char="•"/>
              <a:defRPr b="0" i="0" sz="1400" u="none" cap="none" strike="noStrike">
                <a:solidFill>
                  <a:schemeClr val="dk1"/>
                </a:solidFill>
                <a:latin typeface="Arial"/>
                <a:ea typeface="Arial"/>
                <a:cs typeface="Arial"/>
                <a:sym typeface="Arial"/>
              </a:defRPr>
            </a:lvl4pPr>
            <a:lvl5pPr lvl="4" marR="0" rtl="0" algn="l">
              <a:lnSpc>
                <a:spcPct val="90000"/>
              </a:lnSpc>
              <a:spcBef>
                <a:spcPts val="400"/>
              </a:spcBef>
              <a:spcAft>
                <a:spcPts val="0"/>
              </a:spcAft>
              <a:buClr>
                <a:schemeClr val="dk1"/>
              </a:buClr>
              <a:buSzPts val="1100"/>
              <a:buFont typeface="Arial"/>
              <a:buChar char="•"/>
              <a:defRPr b="0" i="0" sz="1400" u="none" cap="none" strike="noStrike">
                <a:solidFill>
                  <a:schemeClr val="dk1"/>
                </a:solidFill>
                <a:latin typeface="Arial"/>
                <a:ea typeface="Arial"/>
                <a:cs typeface="Arial"/>
                <a:sym typeface="Arial"/>
              </a:defRPr>
            </a:lvl5pPr>
            <a:lvl6pPr lvl="5" marR="0" rtl="0" algn="l">
              <a:lnSpc>
                <a:spcPct val="90000"/>
              </a:lnSpc>
              <a:spcBef>
                <a:spcPts val="400"/>
              </a:spcBef>
              <a:spcAft>
                <a:spcPts val="0"/>
              </a:spcAft>
              <a:buClr>
                <a:schemeClr val="dk1"/>
              </a:buClr>
              <a:buSzPts val="11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1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1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100"/>
              <a:buFont typeface="Arial"/>
              <a:buChar char="•"/>
              <a:defRPr b="0" i="0" sz="1400" u="none" cap="none" strike="noStrike">
                <a:solidFill>
                  <a:schemeClr val="dk1"/>
                </a:solidFill>
                <a:latin typeface="Calibri"/>
                <a:ea typeface="Calibri"/>
                <a:cs typeface="Calibri"/>
                <a:sym typeface="Calibri"/>
              </a:defRPr>
            </a:lvl9pPr>
          </a:lstStyle>
          <a:p/>
        </p:txBody>
      </p:sp>
      <p:sp>
        <p:nvSpPr>
          <p:cNvPr id="66" name="Google Shape;66;p16"/>
          <p:cNvSpPr txBox="1"/>
          <p:nvPr>
            <p:ph idx="12" type="sldNum"/>
          </p:nvPr>
        </p:nvSpPr>
        <p:spPr>
          <a:xfrm>
            <a:off x="0" y="0"/>
            <a:ext cx="1912500" cy="4400100"/>
          </a:xfrm>
          <a:prstGeom prst="rect">
            <a:avLst/>
          </a:prstGeom>
          <a:noFill/>
          <a:ln>
            <a:noFill/>
          </a:ln>
        </p:spPr>
        <p:txBody>
          <a:bodyPr anchorCtr="0" anchor="t" bIns="34250" lIns="68575" spcFirstLastPara="1" rIns="68575" wrap="square" tIns="34250">
            <a:noAutofit/>
          </a:bodyPr>
          <a:lstStyle>
            <a:lvl1pPr indent="0" lvl="0" marL="0" marR="0" rtl="0" algn="l">
              <a:spcBef>
                <a:spcPts val="0"/>
              </a:spcBef>
              <a:buClr>
                <a:srgbClr val="000000"/>
              </a:buClr>
              <a:buSzPts val="1400"/>
              <a:buFont typeface="Arial"/>
              <a:buNone/>
              <a:defRPr b="0" i="0" sz="1400" u="none" cap="none" strike="noStrike">
                <a:solidFill>
                  <a:srgbClr val="3C3834"/>
                </a:solidFill>
                <a:latin typeface="Calibri"/>
                <a:ea typeface="Calibri"/>
                <a:cs typeface="Calibri"/>
                <a:sym typeface="Calibri"/>
              </a:defRPr>
            </a:lvl1pPr>
            <a:lvl2pPr indent="0" lvl="1" marL="0" marR="0" rtl="0" algn="l">
              <a:spcBef>
                <a:spcPts val="0"/>
              </a:spcBef>
              <a:buClr>
                <a:srgbClr val="000000"/>
              </a:buClr>
              <a:buSzPts val="1400"/>
              <a:buFont typeface="Arial"/>
              <a:buNone/>
              <a:defRPr b="0" i="0" sz="1400" u="none" cap="none" strike="noStrike">
                <a:solidFill>
                  <a:srgbClr val="3C3834"/>
                </a:solidFill>
                <a:latin typeface="Calibri"/>
                <a:ea typeface="Calibri"/>
                <a:cs typeface="Calibri"/>
                <a:sym typeface="Calibri"/>
              </a:defRPr>
            </a:lvl2pPr>
            <a:lvl3pPr indent="0" lvl="2" marL="0" marR="0" rtl="0" algn="l">
              <a:spcBef>
                <a:spcPts val="0"/>
              </a:spcBef>
              <a:buClr>
                <a:srgbClr val="000000"/>
              </a:buClr>
              <a:buSzPts val="1400"/>
              <a:buFont typeface="Arial"/>
              <a:buNone/>
              <a:defRPr b="0" i="0" sz="1400" u="none" cap="none" strike="noStrike">
                <a:solidFill>
                  <a:srgbClr val="3C3834"/>
                </a:solidFill>
                <a:latin typeface="Calibri"/>
                <a:ea typeface="Calibri"/>
                <a:cs typeface="Calibri"/>
                <a:sym typeface="Calibri"/>
              </a:defRPr>
            </a:lvl3pPr>
            <a:lvl4pPr indent="0" lvl="3" marL="0" marR="0" rtl="0" algn="l">
              <a:spcBef>
                <a:spcPts val="0"/>
              </a:spcBef>
              <a:buClr>
                <a:srgbClr val="000000"/>
              </a:buClr>
              <a:buSzPts val="1400"/>
              <a:buFont typeface="Arial"/>
              <a:buNone/>
              <a:defRPr b="0" i="0" sz="1400" u="none" cap="none" strike="noStrike">
                <a:solidFill>
                  <a:srgbClr val="3C3834"/>
                </a:solidFill>
                <a:latin typeface="Calibri"/>
                <a:ea typeface="Calibri"/>
                <a:cs typeface="Calibri"/>
                <a:sym typeface="Calibri"/>
              </a:defRPr>
            </a:lvl4pPr>
            <a:lvl5pPr indent="0" lvl="4" marL="0" marR="0" rtl="0" algn="l">
              <a:spcBef>
                <a:spcPts val="0"/>
              </a:spcBef>
              <a:buClr>
                <a:srgbClr val="000000"/>
              </a:buClr>
              <a:buSzPts val="1400"/>
              <a:buFont typeface="Arial"/>
              <a:buNone/>
              <a:defRPr b="0" i="0" sz="1400" u="none" cap="none" strike="noStrike">
                <a:solidFill>
                  <a:srgbClr val="3C3834"/>
                </a:solidFill>
                <a:latin typeface="Calibri"/>
                <a:ea typeface="Calibri"/>
                <a:cs typeface="Calibri"/>
                <a:sym typeface="Calibri"/>
              </a:defRPr>
            </a:lvl5pPr>
            <a:lvl6pPr indent="0" lvl="5" marL="0" marR="0" rtl="0" algn="l">
              <a:spcBef>
                <a:spcPts val="0"/>
              </a:spcBef>
              <a:buClr>
                <a:srgbClr val="000000"/>
              </a:buClr>
              <a:buSzPts val="1400"/>
              <a:buFont typeface="Arial"/>
              <a:buNone/>
              <a:defRPr b="0" i="0" sz="1400" u="none" cap="none" strike="noStrike">
                <a:solidFill>
                  <a:srgbClr val="3C3834"/>
                </a:solidFill>
                <a:latin typeface="Calibri"/>
                <a:ea typeface="Calibri"/>
                <a:cs typeface="Calibri"/>
                <a:sym typeface="Calibri"/>
              </a:defRPr>
            </a:lvl6pPr>
            <a:lvl7pPr indent="0" lvl="6" marL="0" marR="0" rtl="0" algn="l">
              <a:spcBef>
                <a:spcPts val="0"/>
              </a:spcBef>
              <a:buClr>
                <a:srgbClr val="000000"/>
              </a:buClr>
              <a:buSzPts val="1400"/>
              <a:buFont typeface="Arial"/>
              <a:buNone/>
              <a:defRPr b="0" i="0" sz="1400" u="none" cap="none" strike="noStrike">
                <a:solidFill>
                  <a:srgbClr val="3C3834"/>
                </a:solidFill>
                <a:latin typeface="Calibri"/>
                <a:ea typeface="Calibri"/>
                <a:cs typeface="Calibri"/>
                <a:sym typeface="Calibri"/>
              </a:defRPr>
            </a:lvl7pPr>
            <a:lvl8pPr indent="0" lvl="7" marL="0" marR="0" rtl="0" algn="l">
              <a:spcBef>
                <a:spcPts val="0"/>
              </a:spcBef>
              <a:buClr>
                <a:srgbClr val="000000"/>
              </a:buClr>
              <a:buSzPts val="1400"/>
              <a:buFont typeface="Arial"/>
              <a:buNone/>
              <a:defRPr b="0" i="0" sz="1400" u="none" cap="none" strike="noStrike">
                <a:solidFill>
                  <a:srgbClr val="3C3834"/>
                </a:solidFill>
                <a:latin typeface="Calibri"/>
                <a:ea typeface="Calibri"/>
                <a:cs typeface="Calibri"/>
                <a:sym typeface="Calibri"/>
              </a:defRPr>
            </a:lvl8pPr>
            <a:lvl9pPr indent="0" lvl="8" marL="0" marR="0" rtl="0" algn="l">
              <a:spcBef>
                <a:spcPts val="0"/>
              </a:spcBef>
              <a:buClr>
                <a:srgbClr val="000000"/>
              </a:buClr>
              <a:buSzPts val="1400"/>
              <a:buFont typeface="Arial"/>
              <a:buNone/>
              <a:defRPr b="0" i="0" sz="1400" u="none" cap="none" strike="noStrike">
                <a:solidFill>
                  <a:srgbClr val="3C3834"/>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jpg"/><Relationship Id="rId4" Type="http://schemas.openxmlformats.org/officeDocument/2006/relationships/image" Target="../media/image17.png"/><Relationship Id="rId5" Type="http://schemas.openxmlformats.org/officeDocument/2006/relationships/hyperlink" Target="https://store.directsupply.com/catalog/furnishings-specialty-room-furniture-outdoor-furniture-22923"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2.png"/><Relationship Id="rId5" Type="http://schemas.openxmlformats.org/officeDocument/2006/relationships/hyperlink" Target="https://www.maxwellthomas.com/news/beyondwoo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3.png"/></Relationships>
</file>

<file path=ppt/slides/_rels/slide5.xml.rels><?xml version="1.0" encoding="UTF-8" standalone="yes"?><Relationships xmlns="http://schemas.openxmlformats.org/package/2006/relationships"><Relationship Id="rId10" Type="http://schemas.openxmlformats.org/officeDocument/2006/relationships/hyperlink" Target="https://store.directsupply.com/catalog/furnishings-dining-room-furniture-23297" TargetMode="External"/><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7.jpg"/><Relationship Id="rId9" Type="http://schemas.openxmlformats.org/officeDocument/2006/relationships/image" Target="../media/image16.png"/><Relationship Id="rId5" Type="http://schemas.openxmlformats.org/officeDocument/2006/relationships/image" Target="../media/image35.jpg"/><Relationship Id="rId6" Type="http://schemas.openxmlformats.org/officeDocument/2006/relationships/image" Target="../media/image32.jpg"/><Relationship Id="rId7" Type="http://schemas.openxmlformats.org/officeDocument/2006/relationships/image" Target="../media/image27.jp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30.jpg"/><Relationship Id="rId5" Type="http://schemas.openxmlformats.org/officeDocument/2006/relationships/image" Target="../media/image33.jpg"/><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6.jp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4.jpg"/><Relationship Id="rId4" Type="http://schemas.openxmlformats.org/officeDocument/2006/relationships/image" Target="../media/image7.png"/><Relationship Id="rId9" Type="http://schemas.openxmlformats.org/officeDocument/2006/relationships/hyperlink" Target="https://store.directsupply.com/catalog/furnishings-common-area-furniture-22919" TargetMode="External"/><Relationship Id="rId5" Type="http://schemas.openxmlformats.org/officeDocument/2006/relationships/image" Target="../media/image6.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29.jpg"/><Relationship Id="rId5" Type="http://schemas.openxmlformats.org/officeDocument/2006/relationships/image" Target="../media/image20.png"/><Relationship Id="rId6"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70" name="Shape 70"/>
        <p:cNvGrpSpPr/>
        <p:nvPr/>
      </p:nvGrpSpPr>
      <p:grpSpPr>
        <a:xfrm>
          <a:off x="0" y="0"/>
          <a:ext cx="0" cy="0"/>
          <a:chOff x="0" y="0"/>
          <a:chExt cx="0" cy="0"/>
        </a:xfrm>
      </p:grpSpPr>
      <p:sp>
        <p:nvSpPr>
          <p:cNvPr id="71" name="Google Shape;71;p17"/>
          <p:cNvSpPr txBox="1"/>
          <p:nvPr/>
        </p:nvSpPr>
        <p:spPr>
          <a:xfrm>
            <a:off x="612750" y="2682950"/>
            <a:ext cx="6546900" cy="87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Helvetica Neue"/>
                <a:ea typeface="Helvetica Neue"/>
                <a:cs typeface="Helvetica Neue"/>
                <a:sym typeface="Helvetica Neue"/>
              </a:rPr>
              <a:t>New Furnishings Products for Fall 2023</a:t>
            </a:r>
            <a:endParaRPr b="1" sz="4800">
              <a:solidFill>
                <a:srgbClr val="FFFFFF"/>
              </a:solidFill>
              <a:latin typeface="Helvetica Neue"/>
              <a:ea typeface="Helvetica Neue"/>
              <a:cs typeface="Helvetica Neue"/>
              <a:sym typeface="Helvetica Neue"/>
            </a:endParaRPr>
          </a:p>
        </p:txBody>
      </p:sp>
      <p:pic>
        <p:nvPicPr>
          <p:cNvPr id="72" name="Google Shape;72;p17"/>
          <p:cNvPicPr preferRelativeResize="0"/>
          <p:nvPr/>
        </p:nvPicPr>
        <p:blipFill rotWithShape="1">
          <a:blip r:embed="rId3">
            <a:alphaModFix/>
          </a:blip>
          <a:srcRect b="0" l="0" r="0" t="0"/>
          <a:stretch/>
        </p:blipFill>
        <p:spPr>
          <a:xfrm>
            <a:off x="5287915" y="350673"/>
            <a:ext cx="2153400" cy="973650"/>
          </a:xfrm>
          <a:prstGeom prst="rect">
            <a:avLst/>
          </a:prstGeom>
          <a:noFill/>
          <a:ln>
            <a:noFill/>
          </a:ln>
        </p:spPr>
      </p:pic>
      <p:sp>
        <p:nvSpPr>
          <p:cNvPr id="73" name="Google Shape;73;p17"/>
          <p:cNvSpPr txBox="1"/>
          <p:nvPr/>
        </p:nvSpPr>
        <p:spPr>
          <a:xfrm>
            <a:off x="833850" y="4587500"/>
            <a:ext cx="6104700" cy="2442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lt1"/>
              </a:buClr>
              <a:buSzPts val="1300"/>
              <a:buFont typeface="Arial"/>
              <a:buNone/>
            </a:pPr>
            <a:r>
              <a:rPr lang="en" sz="1800">
                <a:solidFill>
                  <a:schemeClr val="lt1"/>
                </a:solidFill>
                <a:latin typeface="Helvetica Neue"/>
                <a:ea typeface="Helvetica Neue"/>
                <a:cs typeface="Helvetica Neue"/>
                <a:sym typeface="Helvetica Neue"/>
              </a:rPr>
              <a:t>It's no surprise the way staff and residents use Senior Living spaces has changed in recent years. This year, we’re seeing top Senior Living manufacturers launch new products that were designed with durability, resident independence, and staff efficiency in mind. </a:t>
            </a:r>
            <a:endParaRPr sz="1800">
              <a:solidFill>
                <a:schemeClr val="lt1"/>
              </a:solidFill>
              <a:latin typeface="Times New Roman"/>
              <a:ea typeface="Times New Roman"/>
              <a:cs typeface="Times New Roman"/>
              <a:sym typeface="Times New Roman"/>
            </a:endParaRPr>
          </a:p>
          <a:p>
            <a:pPr indent="0" lvl="0" marL="0" rtl="0" algn="ctr">
              <a:lnSpc>
                <a:spcPct val="115000"/>
              </a:lnSpc>
              <a:spcBef>
                <a:spcPts val="800"/>
              </a:spcBef>
              <a:spcAft>
                <a:spcPts val="0"/>
              </a:spcAft>
              <a:buClr>
                <a:schemeClr val="lt1"/>
              </a:buClr>
              <a:buSzPts val="1300"/>
              <a:buFont typeface="Arial"/>
              <a:buNone/>
            </a:pPr>
            <a:r>
              <a:rPr lang="en" sz="1800">
                <a:solidFill>
                  <a:schemeClr val="lt1"/>
                </a:solidFill>
                <a:latin typeface="Helvetica Neue"/>
                <a:ea typeface="Helvetica Neue"/>
                <a:cs typeface="Helvetica Neue"/>
                <a:sym typeface="Helvetica Neue"/>
              </a:rPr>
              <a:t>Explore new products for 2023 in this guide and contact your Direct Supply representative for more information on any of the products featured.</a:t>
            </a:r>
            <a:endParaRPr sz="18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6"/>
          <p:cNvPicPr preferRelativeResize="0"/>
          <p:nvPr/>
        </p:nvPicPr>
        <p:blipFill rotWithShape="1">
          <a:blip r:embed="rId3">
            <a:alphaModFix/>
          </a:blip>
          <a:srcRect b="24241" l="0" r="0" t="19670"/>
          <a:stretch/>
        </p:blipFill>
        <p:spPr>
          <a:xfrm>
            <a:off x="2229063" y="57000"/>
            <a:ext cx="3314275" cy="1859000"/>
          </a:xfrm>
          <a:prstGeom prst="rect">
            <a:avLst/>
          </a:prstGeom>
          <a:noFill/>
          <a:ln>
            <a:noFill/>
          </a:ln>
        </p:spPr>
      </p:pic>
      <p:pic>
        <p:nvPicPr>
          <p:cNvPr id="172" name="Google Shape;172;p26"/>
          <p:cNvPicPr preferRelativeResize="0"/>
          <p:nvPr/>
        </p:nvPicPr>
        <p:blipFill>
          <a:blip r:embed="rId4">
            <a:alphaModFix/>
          </a:blip>
          <a:stretch>
            <a:fillRect/>
          </a:stretch>
        </p:blipFill>
        <p:spPr>
          <a:xfrm>
            <a:off x="544101" y="2302050"/>
            <a:ext cx="6684200" cy="5013150"/>
          </a:xfrm>
          <a:prstGeom prst="rect">
            <a:avLst/>
          </a:prstGeom>
          <a:noFill/>
          <a:ln>
            <a:noFill/>
          </a:ln>
        </p:spPr>
      </p:pic>
      <p:sp>
        <p:nvSpPr>
          <p:cNvPr id="173" name="Google Shape;173;p26"/>
          <p:cNvSpPr txBox="1"/>
          <p:nvPr>
            <p:ph type="title"/>
          </p:nvPr>
        </p:nvSpPr>
        <p:spPr>
          <a:xfrm>
            <a:off x="2114700" y="7560475"/>
            <a:ext cx="3543000" cy="63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Helvetica Neue"/>
                <a:ea typeface="Helvetica Neue"/>
                <a:cs typeface="Helvetica Neue"/>
                <a:sym typeface="Helvetica Neue"/>
              </a:rPr>
              <a:t>Memory Care Mailboxes</a:t>
            </a:r>
            <a:endParaRPr sz="2400">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7"/>
          <p:cNvPicPr preferRelativeResize="0"/>
          <p:nvPr/>
        </p:nvPicPr>
        <p:blipFill rotWithShape="1">
          <a:blip r:embed="rId3">
            <a:alphaModFix/>
          </a:blip>
          <a:srcRect b="0" l="40" r="-40" t="13748"/>
          <a:stretch/>
        </p:blipFill>
        <p:spPr>
          <a:xfrm>
            <a:off x="3225" y="0"/>
            <a:ext cx="7772399" cy="10058399"/>
          </a:xfrm>
          <a:prstGeom prst="rect">
            <a:avLst/>
          </a:prstGeom>
          <a:noFill/>
          <a:ln>
            <a:noFill/>
          </a:ln>
        </p:spPr>
      </p:pic>
      <p:sp>
        <p:nvSpPr>
          <p:cNvPr id="179" name="Google Shape;179;p27"/>
          <p:cNvSpPr/>
          <p:nvPr/>
        </p:nvSpPr>
        <p:spPr>
          <a:xfrm>
            <a:off x="268125" y="6005175"/>
            <a:ext cx="7242600" cy="1930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7"/>
          <p:cNvSpPr txBox="1"/>
          <p:nvPr>
            <p:ph type="title"/>
          </p:nvPr>
        </p:nvSpPr>
        <p:spPr>
          <a:xfrm>
            <a:off x="1151174" y="6005175"/>
            <a:ext cx="5476500" cy="111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Outdoor Spaces</a:t>
            </a:r>
            <a:endParaRPr/>
          </a:p>
        </p:txBody>
      </p:sp>
      <p:sp>
        <p:nvSpPr>
          <p:cNvPr id="181" name="Google Shape;181;p27"/>
          <p:cNvSpPr txBox="1"/>
          <p:nvPr>
            <p:ph idx="1" type="body"/>
          </p:nvPr>
        </p:nvSpPr>
        <p:spPr>
          <a:xfrm>
            <a:off x="264900" y="6588928"/>
            <a:ext cx="7242600" cy="111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lt1"/>
              </a:buClr>
              <a:buSzPts val="1300"/>
              <a:buFont typeface="Arial"/>
              <a:buNone/>
            </a:pPr>
            <a:r>
              <a:rPr lang="en" sz="1600">
                <a:solidFill>
                  <a:schemeClr val="dk1"/>
                </a:solidFill>
                <a:latin typeface="Helvetica Neue"/>
                <a:ea typeface="Helvetica Neue"/>
                <a:cs typeface="Helvetica Neue"/>
                <a:sym typeface="Helvetica Neue"/>
              </a:rPr>
              <a:t>Providers will continue to invest in outdoor gathering spaces to bring communities together. Durable, low-maintenance outdoor furnishings are key to creating attractive outdoor spaces that bring residents and family back together, all while staying safe and providing a healthy dose of vitamin D.</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16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8"/>
          <p:cNvPicPr preferRelativeResize="0"/>
          <p:nvPr/>
        </p:nvPicPr>
        <p:blipFill>
          <a:blip r:embed="rId3">
            <a:alphaModFix/>
          </a:blip>
          <a:stretch>
            <a:fillRect/>
          </a:stretch>
        </p:blipFill>
        <p:spPr>
          <a:xfrm>
            <a:off x="357899" y="3733763"/>
            <a:ext cx="7056599" cy="4499976"/>
          </a:xfrm>
          <a:prstGeom prst="rect">
            <a:avLst/>
          </a:prstGeom>
          <a:noFill/>
          <a:ln>
            <a:noFill/>
          </a:ln>
        </p:spPr>
      </p:pic>
      <p:sp>
        <p:nvSpPr>
          <p:cNvPr id="187" name="Google Shape;187;p28"/>
          <p:cNvSpPr txBox="1"/>
          <p:nvPr>
            <p:ph type="title"/>
          </p:nvPr>
        </p:nvSpPr>
        <p:spPr>
          <a:xfrm>
            <a:off x="4600263" y="4672000"/>
            <a:ext cx="2697600" cy="63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Helvetica Neue"/>
                <a:ea typeface="Helvetica Neue"/>
                <a:cs typeface="Helvetica Neue"/>
                <a:sym typeface="Helvetica Neue"/>
              </a:rPr>
              <a:t>Farmhouse Table</a:t>
            </a:r>
            <a:endParaRPr sz="2400">
              <a:latin typeface="Helvetica Neue"/>
              <a:ea typeface="Helvetica Neue"/>
              <a:cs typeface="Helvetica Neue"/>
              <a:sym typeface="Helvetica Neue"/>
            </a:endParaRPr>
          </a:p>
        </p:txBody>
      </p:sp>
      <p:sp>
        <p:nvSpPr>
          <p:cNvPr id="188" name="Google Shape;188;p28"/>
          <p:cNvSpPr txBox="1"/>
          <p:nvPr>
            <p:ph type="title"/>
          </p:nvPr>
        </p:nvSpPr>
        <p:spPr>
          <a:xfrm>
            <a:off x="751200" y="7697175"/>
            <a:ext cx="2925600" cy="63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Helvetica Neue"/>
                <a:ea typeface="Helvetica Neue"/>
                <a:cs typeface="Helvetica Neue"/>
                <a:sym typeface="Helvetica Neue"/>
              </a:rPr>
              <a:t>Farmhouse Bench</a:t>
            </a:r>
            <a:endParaRPr sz="2400">
              <a:latin typeface="Helvetica Neue"/>
              <a:ea typeface="Helvetica Neue"/>
              <a:cs typeface="Helvetica Neue"/>
              <a:sym typeface="Helvetica Neue"/>
            </a:endParaRPr>
          </a:p>
        </p:txBody>
      </p:sp>
      <p:sp>
        <p:nvSpPr>
          <p:cNvPr id="189" name="Google Shape;189;p28"/>
          <p:cNvSpPr txBox="1"/>
          <p:nvPr>
            <p:ph type="title"/>
          </p:nvPr>
        </p:nvSpPr>
        <p:spPr>
          <a:xfrm>
            <a:off x="571600" y="3502638"/>
            <a:ext cx="2925600" cy="63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Helvetica Neue"/>
                <a:ea typeface="Helvetica Neue"/>
                <a:cs typeface="Helvetica Neue"/>
                <a:sym typeface="Helvetica Neue"/>
              </a:rPr>
              <a:t>Storage Box</a:t>
            </a:r>
            <a:endParaRPr sz="2400">
              <a:latin typeface="Helvetica Neue"/>
              <a:ea typeface="Helvetica Neue"/>
              <a:cs typeface="Helvetica Neue"/>
              <a:sym typeface="Helvetica Neue"/>
            </a:endParaRPr>
          </a:p>
        </p:txBody>
      </p:sp>
      <p:pic>
        <p:nvPicPr>
          <p:cNvPr id="190" name="Google Shape;190;p28"/>
          <p:cNvPicPr preferRelativeResize="0"/>
          <p:nvPr/>
        </p:nvPicPr>
        <p:blipFill>
          <a:blip r:embed="rId4">
            <a:alphaModFix/>
          </a:blip>
          <a:stretch>
            <a:fillRect/>
          </a:stretch>
        </p:blipFill>
        <p:spPr>
          <a:xfrm>
            <a:off x="2676936" y="617150"/>
            <a:ext cx="2615325" cy="2019575"/>
          </a:xfrm>
          <a:prstGeom prst="rect">
            <a:avLst/>
          </a:prstGeom>
          <a:noFill/>
          <a:ln>
            <a:noFill/>
          </a:ln>
        </p:spPr>
      </p:pic>
      <p:sp>
        <p:nvSpPr>
          <p:cNvPr id="191" name="Google Shape;191;p28"/>
          <p:cNvSpPr txBox="1"/>
          <p:nvPr/>
        </p:nvSpPr>
        <p:spPr>
          <a:xfrm>
            <a:off x="1496100" y="8591425"/>
            <a:ext cx="47802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elvetica Neue"/>
                <a:ea typeface="Helvetica Neue"/>
                <a:cs typeface="Helvetica Neue"/>
                <a:sym typeface="Helvetica Neue"/>
              </a:rPr>
              <a:t>Explore </a:t>
            </a:r>
            <a:r>
              <a:rPr lang="en">
                <a:latin typeface="Helvetica Neue"/>
                <a:ea typeface="Helvetica Neue"/>
                <a:cs typeface="Helvetica Neue"/>
                <a:sym typeface="Helvetica Neue"/>
              </a:rPr>
              <a:t>outdoor</a:t>
            </a:r>
            <a:r>
              <a:rPr lang="en">
                <a:latin typeface="Helvetica Neue"/>
                <a:ea typeface="Helvetica Neue"/>
                <a:cs typeface="Helvetica Neue"/>
                <a:sym typeface="Helvetica Neue"/>
              </a:rPr>
              <a:t> furniture from Direct Supply: </a:t>
            </a:r>
            <a:r>
              <a:rPr lang="en" u="sng">
                <a:solidFill>
                  <a:schemeClr val="hlink"/>
                </a:solidFill>
                <a:latin typeface="Helvetica Neue"/>
                <a:ea typeface="Helvetica Neue"/>
                <a:cs typeface="Helvetica Neue"/>
                <a:sym typeface="Helvetica Neue"/>
                <a:hlinkClick r:id="rId5"/>
              </a:rPr>
              <a:t>https://store.directsupply.com/catalog/furnishings-specialty-room-furniture-outdoor-furniture-22923</a:t>
            </a:r>
            <a:endParaRPr>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9"/>
          <p:cNvPicPr preferRelativeResize="0"/>
          <p:nvPr/>
        </p:nvPicPr>
        <p:blipFill rotWithShape="1">
          <a:blip r:embed="rId3">
            <a:alphaModFix/>
          </a:blip>
          <a:srcRect b="0" l="0" r="-16509" t="0"/>
          <a:stretch/>
        </p:blipFill>
        <p:spPr>
          <a:xfrm>
            <a:off x="0" y="-5"/>
            <a:ext cx="9055707" cy="10058400"/>
          </a:xfrm>
          <a:prstGeom prst="rect">
            <a:avLst/>
          </a:prstGeom>
          <a:noFill/>
          <a:ln>
            <a:noFill/>
          </a:ln>
        </p:spPr>
      </p:pic>
      <p:sp>
        <p:nvSpPr>
          <p:cNvPr id="197" name="Google Shape;197;p29"/>
          <p:cNvSpPr/>
          <p:nvPr/>
        </p:nvSpPr>
        <p:spPr>
          <a:xfrm>
            <a:off x="1125950" y="4312525"/>
            <a:ext cx="5355900" cy="162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9"/>
          <p:cNvSpPr txBox="1"/>
          <p:nvPr>
            <p:ph type="title"/>
          </p:nvPr>
        </p:nvSpPr>
        <p:spPr>
          <a:xfrm>
            <a:off x="2019600" y="4312525"/>
            <a:ext cx="3733200" cy="111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Healthcare Furniture</a:t>
            </a:r>
            <a:endParaRPr/>
          </a:p>
        </p:txBody>
      </p:sp>
      <p:sp>
        <p:nvSpPr>
          <p:cNvPr id="199" name="Google Shape;199;p29"/>
          <p:cNvSpPr txBox="1"/>
          <p:nvPr>
            <p:ph idx="1" type="body"/>
          </p:nvPr>
        </p:nvSpPr>
        <p:spPr>
          <a:xfrm>
            <a:off x="1125950" y="4879275"/>
            <a:ext cx="5355900" cy="748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600">
                <a:solidFill>
                  <a:schemeClr val="dk1"/>
                </a:solidFill>
                <a:latin typeface="Helvetica Neue"/>
                <a:ea typeface="Helvetica Neue"/>
                <a:cs typeface="Helvetica Neue"/>
                <a:sym typeface="Helvetica Neue"/>
              </a:rPr>
              <a:t>We can now offer the same service &amp; experience you have come to expect on any Acute or Behavioral Health project.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0"/>
          <p:cNvPicPr preferRelativeResize="0"/>
          <p:nvPr/>
        </p:nvPicPr>
        <p:blipFill>
          <a:blip r:embed="rId3">
            <a:alphaModFix/>
          </a:blip>
          <a:stretch>
            <a:fillRect/>
          </a:stretch>
        </p:blipFill>
        <p:spPr>
          <a:xfrm>
            <a:off x="407550" y="2453500"/>
            <a:ext cx="6957300" cy="4499050"/>
          </a:xfrm>
          <a:prstGeom prst="rect">
            <a:avLst/>
          </a:prstGeom>
          <a:noFill/>
          <a:ln>
            <a:noFill/>
          </a:ln>
        </p:spPr>
      </p:pic>
      <p:sp>
        <p:nvSpPr>
          <p:cNvPr id="205" name="Google Shape;205;p30"/>
          <p:cNvSpPr txBox="1"/>
          <p:nvPr>
            <p:ph type="title"/>
          </p:nvPr>
        </p:nvSpPr>
        <p:spPr>
          <a:xfrm>
            <a:off x="2635825" y="7692325"/>
            <a:ext cx="2614800" cy="63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Helvetica Neue"/>
                <a:ea typeface="Helvetica Neue"/>
                <a:cs typeface="Helvetica Neue"/>
                <a:sym typeface="Helvetica Neue"/>
              </a:rPr>
              <a:t>Spry Collection</a:t>
            </a:r>
            <a:endParaRPr sz="2400">
              <a:latin typeface="Helvetica Neue"/>
              <a:ea typeface="Helvetica Neue"/>
              <a:cs typeface="Helvetica Neue"/>
              <a:sym typeface="Helvetica Neue"/>
            </a:endParaRPr>
          </a:p>
        </p:txBody>
      </p:sp>
      <p:pic>
        <p:nvPicPr>
          <p:cNvPr id="206" name="Google Shape;206;p30"/>
          <p:cNvPicPr preferRelativeResize="0"/>
          <p:nvPr/>
        </p:nvPicPr>
        <p:blipFill>
          <a:blip r:embed="rId4">
            <a:alphaModFix/>
          </a:blip>
          <a:stretch>
            <a:fillRect/>
          </a:stretch>
        </p:blipFill>
        <p:spPr>
          <a:xfrm>
            <a:off x="2578750" y="668853"/>
            <a:ext cx="2614902" cy="8629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8"/>
          <p:cNvPicPr preferRelativeResize="0"/>
          <p:nvPr/>
        </p:nvPicPr>
        <p:blipFill rotWithShape="1">
          <a:blip r:embed="rId3">
            <a:alphaModFix/>
          </a:blip>
          <a:srcRect b="0" l="20672" r="27826" t="0"/>
          <a:stretch/>
        </p:blipFill>
        <p:spPr>
          <a:xfrm>
            <a:off x="0" y="0"/>
            <a:ext cx="7772401" cy="10058398"/>
          </a:xfrm>
          <a:prstGeom prst="rect">
            <a:avLst/>
          </a:prstGeom>
          <a:noFill/>
          <a:ln>
            <a:noFill/>
          </a:ln>
        </p:spPr>
      </p:pic>
      <p:sp>
        <p:nvSpPr>
          <p:cNvPr id="79" name="Google Shape;79;p18"/>
          <p:cNvSpPr/>
          <p:nvPr/>
        </p:nvSpPr>
        <p:spPr>
          <a:xfrm>
            <a:off x="306300" y="3362125"/>
            <a:ext cx="7159800" cy="263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8"/>
          <p:cNvSpPr txBox="1"/>
          <p:nvPr>
            <p:ph type="title"/>
          </p:nvPr>
        </p:nvSpPr>
        <p:spPr>
          <a:xfrm>
            <a:off x="1368598" y="3489950"/>
            <a:ext cx="5035200" cy="111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Common Area &amp; Dining Room</a:t>
            </a:r>
            <a:endParaRPr/>
          </a:p>
        </p:txBody>
      </p:sp>
      <p:sp>
        <p:nvSpPr>
          <p:cNvPr id="81" name="Google Shape;81;p18"/>
          <p:cNvSpPr txBox="1"/>
          <p:nvPr>
            <p:ph idx="1" type="body"/>
          </p:nvPr>
        </p:nvSpPr>
        <p:spPr>
          <a:xfrm>
            <a:off x="264900" y="4022150"/>
            <a:ext cx="7242600" cy="144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lt1"/>
              </a:buClr>
              <a:buSzPts val="1300"/>
              <a:buFont typeface="Arial"/>
              <a:buNone/>
            </a:pPr>
            <a:r>
              <a:rPr lang="en" sz="1600">
                <a:solidFill>
                  <a:schemeClr val="dk1"/>
                </a:solidFill>
                <a:latin typeface="Helvetica Neue"/>
                <a:ea typeface="Helvetica Neue"/>
                <a:cs typeface="Helvetica Neue"/>
                <a:sym typeface="Helvetica Neue"/>
              </a:rPr>
              <a:t>Many of this year’s products follow the same trend: </a:t>
            </a:r>
            <a:br>
              <a:rPr lang="en" sz="1600">
                <a:solidFill>
                  <a:schemeClr val="dk1"/>
                </a:solidFill>
                <a:latin typeface="Helvetica Neue"/>
                <a:ea typeface="Helvetica Neue"/>
                <a:cs typeface="Helvetica Neue"/>
                <a:sym typeface="Helvetica Neue"/>
              </a:rPr>
            </a:br>
            <a:r>
              <a:rPr lang="en" sz="1600">
                <a:solidFill>
                  <a:schemeClr val="dk1"/>
                </a:solidFill>
                <a:latin typeface="Helvetica Neue"/>
                <a:ea typeface="Helvetica Neue"/>
                <a:cs typeface="Helvetica Neue"/>
                <a:sym typeface="Helvetica Neue"/>
              </a:rPr>
              <a:t>Fostering community while maintaining cleanability and durability.</a:t>
            </a:r>
            <a:endParaRPr sz="1600">
              <a:solidFill>
                <a:schemeClr val="dk1"/>
              </a:solidFill>
              <a:latin typeface="Times New Roman"/>
              <a:ea typeface="Times New Roman"/>
              <a:cs typeface="Times New Roman"/>
              <a:sym typeface="Times New Roman"/>
            </a:endParaRPr>
          </a:p>
          <a:p>
            <a:pPr indent="0" lvl="0" marL="0" rtl="0" algn="ctr">
              <a:spcBef>
                <a:spcPts val="800"/>
              </a:spcBef>
              <a:spcAft>
                <a:spcPts val="0"/>
              </a:spcAft>
              <a:buClr>
                <a:schemeClr val="lt1"/>
              </a:buClr>
              <a:buSzPts val="1300"/>
              <a:buFont typeface="Arial"/>
              <a:buNone/>
            </a:pPr>
            <a:r>
              <a:rPr lang="en" sz="1600">
                <a:solidFill>
                  <a:schemeClr val="dk1"/>
                </a:solidFill>
                <a:latin typeface="Helvetica Neue"/>
                <a:ea typeface="Helvetica Neue"/>
                <a:cs typeface="Helvetica Neue"/>
                <a:sym typeface="Helvetica Neue"/>
              </a:rPr>
              <a:t>Communities are continuing to foster dedicated spaces for resident and family gatherings. Strategic design trends such as high-back chairs and products that promote cleanability allow for community to grow in a safe fashion.</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1600"/>
              </a:spcAft>
              <a:buNone/>
            </a:pPr>
            <a:r>
              <a:t/>
            </a:r>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9"/>
          <p:cNvSpPr txBox="1"/>
          <p:nvPr>
            <p:ph type="title"/>
          </p:nvPr>
        </p:nvSpPr>
        <p:spPr>
          <a:xfrm>
            <a:off x="1052100" y="7061850"/>
            <a:ext cx="5668200" cy="7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Helvetica Neue"/>
                <a:ea typeface="Helvetica Neue"/>
                <a:cs typeface="Helvetica Neue"/>
                <a:sym typeface="Helvetica Neue"/>
              </a:rPr>
              <a:t>BeyondWood™  Composite Chairs: The Wexford, Salthill, and Kylemore</a:t>
            </a:r>
            <a:endParaRPr sz="2400">
              <a:latin typeface="Helvetica Neue"/>
              <a:ea typeface="Helvetica Neue"/>
              <a:cs typeface="Helvetica Neue"/>
              <a:sym typeface="Helvetica Neue"/>
            </a:endParaRPr>
          </a:p>
        </p:txBody>
      </p:sp>
      <p:pic>
        <p:nvPicPr>
          <p:cNvPr id="87" name="Google Shape;87;p19"/>
          <p:cNvPicPr preferRelativeResize="0"/>
          <p:nvPr/>
        </p:nvPicPr>
        <p:blipFill rotWithShape="1">
          <a:blip r:embed="rId3">
            <a:alphaModFix/>
          </a:blip>
          <a:srcRect b="20780" l="0" r="0" t="20780"/>
          <a:stretch/>
        </p:blipFill>
        <p:spPr>
          <a:xfrm>
            <a:off x="602250" y="2661974"/>
            <a:ext cx="6567901" cy="3838288"/>
          </a:xfrm>
          <a:prstGeom prst="rect">
            <a:avLst/>
          </a:prstGeom>
          <a:noFill/>
          <a:ln>
            <a:noFill/>
          </a:ln>
        </p:spPr>
      </p:pic>
      <p:pic>
        <p:nvPicPr>
          <p:cNvPr id="88" name="Google Shape;88;p19"/>
          <p:cNvPicPr preferRelativeResize="0"/>
          <p:nvPr/>
        </p:nvPicPr>
        <p:blipFill>
          <a:blip r:embed="rId4">
            <a:alphaModFix/>
          </a:blip>
          <a:stretch>
            <a:fillRect/>
          </a:stretch>
        </p:blipFill>
        <p:spPr>
          <a:xfrm>
            <a:off x="1671050" y="441400"/>
            <a:ext cx="4430300" cy="1382250"/>
          </a:xfrm>
          <a:prstGeom prst="rect">
            <a:avLst/>
          </a:prstGeom>
          <a:noFill/>
          <a:ln>
            <a:noFill/>
          </a:ln>
        </p:spPr>
      </p:pic>
      <p:sp>
        <p:nvSpPr>
          <p:cNvPr id="89" name="Google Shape;89;p19"/>
          <p:cNvSpPr txBox="1"/>
          <p:nvPr/>
        </p:nvSpPr>
        <p:spPr>
          <a:xfrm>
            <a:off x="1209450" y="8368950"/>
            <a:ext cx="5353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elvetica Neue"/>
                <a:ea typeface="Helvetica Neue"/>
                <a:cs typeface="Helvetica Neue"/>
                <a:sym typeface="Helvetica Neue"/>
              </a:rPr>
              <a:t>Learn more about this new and innovative collection: </a:t>
            </a:r>
            <a:r>
              <a:rPr lang="en" u="sng">
                <a:solidFill>
                  <a:schemeClr val="hlink"/>
                </a:solidFill>
                <a:latin typeface="Helvetica Neue"/>
                <a:ea typeface="Helvetica Neue"/>
                <a:cs typeface="Helvetica Neue"/>
                <a:sym typeface="Helvetica Neue"/>
                <a:hlinkClick r:id="rId5"/>
              </a:rPr>
              <a:t>https://www.maxwellthomas.com/news/beyondwood/</a:t>
            </a:r>
            <a:endParaRPr>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20"/>
          <p:cNvPicPr preferRelativeResize="0"/>
          <p:nvPr/>
        </p:nvPicPr>
        <p:blipFill>
          <a:blip r:embed="rId3">
            <a:alphaModFix/>
          </a:blip>
          <a:stretch>
            <a:fillRect/>
          </a:stretch>
        </p:blipFill>
        <p:spPr>
          <a:xfrm>
            <a:off x="1874750" y="398625"/>
            <a:ext cx="4022900" cy="1255150"/>
          </a:xfrm>
          <a:prstGeom prst="rect">
            <a:avLst/>
          </a:prstGeom>
          <a:noFill/>
          <a:ln>
            <a:noFill/>
          </a:ln>
        </p:spPr>
      </p:pic>
      <p:sp>
        <p:nvSpPr>
          <p:cNvPr id="95" name="Google Shape;95;p20"/>
          <p:cNvSpPr txBox="1"/>
          <p:nvPr>
            <p:ph type="title"/>
          </p:nvPr>
        </p:nvSpPr>
        <p:spPr>
          <a:xfrm>
            <a:off x="2355275" y="5165988"/>
            <a:ext cx="3204300" cy="63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Helvetica Neue"/>
                <a:ea typeface="Helvetica Neue"/>
                <a:cs typeface="Helvetica Neue"/>
                <a:sym typeface="Helvetica Neue"/>
              </a:rPr>
              <a:t>Levelland Collection</a:t>
            </a:r>
            <a:endParaRPr sz="2400">
              <a:latin typeface="Helvetica Neue"/>
              <a:ea typeface="Helvetica Neue"/>
              <a:cs typeface="Helvetica Neue"/>
              <a:sym typeface="Helvetica Neue"/>
            </a:endParaRPr>
          </a:p>
        </p:txBody>
      </p:sp>
      <p:sp>
        <p:nvSpPr>
          <p:cNvPr id="96" name="Google Shape;96;p20"/>
          <p:cNvSpPr txBox="1"/>
          <p:nvPr>
            <p:ph type="title"/>
          </p:nvPr>
        </p:nvSpPr>
        <p:spPr>
          <a:xfrm>
            <a:off x="1596750" y="9062825"/>
            <a:ext cx="4578900" cy="63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Helvetica Neue"/>
                <a:ea typeface="Helvetica Neue"/>
                <a:cs typeface="Helvetica Neue"/>
                <a:sym typeface="Helvetica Neue"/>
              </a:rPr>
              <a:t>Bartlesville Modular </a:t>
            </a:r>
            <a:r>
              <a:rPr lang="en" sz="2400">
                <a:latin typeface="Helvetica Neue"/>
                <a:ea typeface="Helvetica Neue"/>
                <a:cs typeface="Helvetica Neue"/>
                <a:sym typeface="Helvetica Neue"/>
              </a:rPr>
              <a:t>Collection</a:t>
            </a:r>
            <a:endParaRPr sz="2400">
              <a:latin typeface="Helvetica Neue"/>
              <a:ea typeface="Helvetica Neue"/>
              <a:cs typeface="Helvetica Neue"/>
              <a:sym typeface="Helvetica Neue"/>
            </a:endParaRPr>
          </a:p>
        </p:txBody>
      </p:sp>
      <p:pic>
        <p:nvPicPr>
          <p:cNvPr id="97" name="Google Shape;97;p20"/>
          <p:cNvPicPr preferRelativeResize="0"/>
          <p:nvPr/>
        </p:nvPicPr>
        <p:blipFill rotWithShape="1">
          <a:blip r:embed="rId4">
            <a:alphaModFix/>
          </a:blip>
          <a:srcRect b="10754" l="0" r="0" t="0"/>
          <a:stretch/>
        </p:blipFill>
        <p:spPr>
          <a:xfrm>
            <a:off x="1146350" y="1807475"/>
            <a:ext cx="5479700" cy="3264450"/>
          </a:xfrm>
          <a:prstGeom prst="rect">
            <a:avLst/>
          </a:prstGeom>
          <a:noFill/>
          <a:ln>
            <a:noFill/>
          </a:ln>
        </p:spPr>
      </p:pic>
      <p:pic>
        <p:nvPicPr>
          <p:cNvPr id="98" name="Google Shape;98;p20"/>
          <p:cNvPicPr preferRelativeResize="0"/>
          <p:nvPr/>
        </p:nvPicPr>
        <p:blipFill>
          <a:blip r:embed="rId5">
            <a:alphaModFix/>
          </a:blip>
          <a:stretch>
            <a:fillRect/>
          </a:stretch>
        </p:blipFill>
        <p:spPr>
          <a:xfrm>
            <a:off x="1146350" y="5869728"/>
            <a:ext cx="5479700" cy="31256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1"/>
          <p:cNvPicPr preferRelativeResize="0"/>
          <p:nvPr/>
        </p:nvPicPr>
        <p:blipFill>
          <a:blip r:embed="rId3">
            <a:alphaModFix/>
          </a:blip>
          <a:stretch>
            <a:fillRect/>
          </a:stretch>
        </p:blipFill>
        <p:spPr>
          <a:xfrm>
            <a:off x="1671050" y="498375"/>
            <a:ext cx="4430300" cy="1382250"/>
          </a:xfrm>
          <a:prstGeom prst="rect">
            <a:avLst/>
          </a:prstGeom>
          <a:noFill/>
          <a:ln>
            <a:noFill/>
          </a:ln>
        </p:spPr>
      </p:pic>
      <p:pic>
        <p:nvPicPr>
          <p:cNvPr id="104" name="Google Shape;104;p21"/>
          <p:cNvPicPr preferRelativeResize="0"/>
          <p:nvPr/>
        </p:nvPicPr>
        <p:blipFill rotWithShape="1">
          <a:blip r:embed="rId4">
            <a:alphaModFix/>
          </a:blip>
          <a:srcRect b="0" l="14431" r="10171" t="0"/>
          <a:stretch/>
        </p:blipFill>
        <p:spPr>
          <a:xfrm>
            <a:off x="5171332" y="2325497"/>
            <a:ext cx="1564518" cy="1882593"/>
          </a:xfrm>
          <a:prstGeom prst="rect">
            <a:avLst/>
          </a:prstGeom>
          <a:noFill/>
          <a:ln>
            <a:noFill/>
          </a:ln>
        </p:spPr>
      </p:pic>
      <p:sp>
        <p:nvSpPr>
          <p:cNvPr id="105" name="Google Shape;105;p21"/>
          <p:cNvSpPr txBox="1"/>
          <p:nvPr>
            <p:ph type="title"/>
          </p:nvPr>
        </p:nvSpPr>
        <p:spPr>
          <a:xfrm>
            <a:off x="5335227" y="4325757"/>
            <a:ext cx="1312800" cy="5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Helvetica Neue"/>
                <a:ea typeface="Helvetica Neue"/>
                <a:cs typeface="Helvetica Neue"/>
                <a:sym typeface="Helvetica Neue"/>
              </a:rPr>
              <a:t>Hinsdale</a:t>
            </a:r>
            <a:endParaRPr sz="1800">
              <a:latin typeface="Helvetica Neue"/>
              <a:ea typeface="Helvetica Neue"/>
              <a:cs typeface="Helvetica Neue"/>
              <a:sym typeface="Helvetica Neue"/>
            </a:endParaRPr>
          </a:p>
        </p:txBody>
      </p:sp>
      <p:pic>
        <p:nvPicPr>
          <p:cNvPr id="106" name="Google Shape;106;p21"/>
          <p:cNvPicPr preferRelativeResize="0"/>
          <p:nvPr/>
        </p:nvPicPr>
        <p:blipFill rotWithShape="1">
          <a:blip r:embed="rId5">
            <a:alphaModFix/>
          </a:blip>
          <a:srcRect b="0" l="12763" r="11844" t="0"/>
          <a:stretch/>
        </p:blipFill>
        <p:spPr>
          <a:xfrm>
            <a:off x="3102116" y="2378840"/>
            <a:ext cx="1564518" cy="1882593"/>
          </a:xfrm>
          <a:prstGeom prst="rect">
            <a:avLst/>
          </a:prstGeom>
          <a:noFill/>
          <a:ln>
            <a:noFill/>
          </a:ln>
        </p:spPr>
      </p:pic>
      <p:sp>
        <p:nvSpPr>
          <p:cNvPr id="107" name="Google Shape;107;p21"/>
          <p:cNvSpPr txBox="1"/>
          <p:nvPr>
            <p:ph type="title"/>
          </p:nvPr>
        </p:nvSpPr>
        <p:spPr>
          <a:xfrm>
            <a:off x="3240947" y="4363356"/>
            <a:ext cx="1413000" cy="5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Helvetica Neue"/>
                <a:ea typeface="Helvetica Neue"/>
                <a:cs typeface="Helvetica Neue"/>
                <a:sym typeface="Helvetica Neue"/>
              </a:rPr>
              <a:t>Hampden</a:t>
            </a:r>
            <a:endParaRPr sz="1800">
              <a:latin typeface="Helvetica Neue"/>
              <a:ea typeface="Helvetica Neue"/>
              <a:cs typeface="Helvetica Neue"/>
              <a:sym typeface="Helvetica Neue"/>
            </a:endParaRPr>
          </a:p>
        </p:txBody>
      </p:sp>
      <p:sp>
        <p:nvSpPr>
          <p:cNvPr id="108" name="Google Shape;108;p21"/>
          <p:cNvSpPr txBox="1"/>
          <p:nvPr>
            <p:ph type="title"/>
          </p:nvPr>
        </p:nvSpPr>
        <p:spPr>
          <a:xfrm>
            <a:off x="1184595" y="4363356"/>
            <a:ext cx="1413000" cy="51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Helvetica Neue"/>
                <a:ea typeface="Helvetica Neue"/>
                <a:cs typeface="Helvetica Neue"/>
                <a:sym typeface="Helvetica Neue"/>
              </a:rPr>
              <a:t>Boyceville</a:t>
            </a:r>
            <a:endParaRPr sz="1800">
              <a:latin typeface="Helvetica Neue"/>
              <a:ea typeface="Helvetica Neue"/>
              <a:cs typeface="Helvetica Neue"/>
              <a:sym typeface="Helvetica Neue"/>
            </a:endParaRPr>
          </a:p>
        </p:txBody>
      </p:sp>
      <p:pic>
        <p:nvPicPr>
          <p:cNvPr id="109" name="Google Shape;109;p21"/>
          <p:cNvPicPr preferRelativeResize="0"/>
          <p:nvPr/>
        </p:nvPicPr>
        <p:blipFill rotWithShape="1">
          <a:blip r:embed="rId6">
            <a:alphaModFix/>
          </a:blip>
          <a:srcRect b="9017" l="25007" r="25842" t="18440"/>
          <a:stretch/>
        </p:blipFill>
        <p:spPr>
          <a:xfrm>
            <a:off x="5097337" y="5108727"/>
            <a:ext cx="1636690" cy="2319063"/>
          </a:xfrm>
          <a:prstGeom prst="rect">
            <a:avLst/>
          </a:prstGeom>
          <a:noFill/>
          <a:ln>
            <a:noFill/>
          </a:ln>
        </p:spPr>
      </p:pic>
      <p:sp>
        <p:nvSpPr>
          <p:cNvPr id="110" name="Google Shape;110;p21"/>
          <p:cNvSpPr txBox="1"/>
          <p:nvPr>
            <p:ph type="title"/>
          </p:nvPr>
        </p:nvSpPr>
        <p:spPr>
          <a:xfrm>
            <a:off x="5209281" y="7427794"/>
            <a:ext cx="1413000" cy="43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Helvetica Neue"/>
                <a:ea typeface="Helvetica Neue"/>
                <a:cs typeface="Helvetica Neue"/>
                <a:sym typeface="Helvetica Neue"/>
              </a:rPr>
              <a:t>Lakecrest Farm</a:t>
            </a:r>
            <a:endParaRPr sz="1800">
              <a:latin typeface="Helvetica Neue"/>
              <a:ea typeface="Helvetica Neue"/>
              <a:cs typeface="Helvetica Neue"/>
              <a:sym typeface="Helvetica Neue"/>
            </a:endParaRPr>
          </a:p>
        </p:txBody>
      </p:sp>
      <p:pic>
        <p:nvPicPr>
          <p:cNvPr id="111" name="Google Shape;111;p21"/>
          <p:cNvPicPr preferRelativeResize="0"/>
          <p:nvPr/>
        </p:nvPicPr>
        <p:blipFill rotWithShape="1">
          <a:blip r:embed="rId7">
            <a:alphaModFix/>
          </a:blip>
          <a:srcRect b="7969" l="22579" r="22574" t="11696"/>
          <a:stretch/>
        </p:blipFill>
        <p:spPr>
          <a:xfrm>
            <a:off x="1184596" y="2183013"/>
            <a:ext cx="1412823" cy="2078418"/>
          </a:xfrm>
          <a:prstGeom prst="rect">
            <a:avLst/>
          </a:prstGeom>
          <a:noFill/>
          <a:ln>
            <a:noFill/>
          </a:ln>
        </p:spPr>
      </p:pic>
      <p:pic>
        <p:nvPicPr>
          <p:cNvPr id="112" name="Google Shape;112;p21"/>
          <p:cNvPicPr preferRelativeResize="0"/>
          <p:nvPr/>
        </p:nvPicPr>
        <p:blipFill rotWithShape="1">
          <a:blip r:embed="rId8">
            <a:alphaModFix/>
          </a:blip>
          <a:srcRect b="0" l="14984" r="13627" t="0"/>
          <a:stretch/>
        </p:blipFill>
        <p:spPr>
          <a:xfrm>
            <a:off x="3223463" y="5167758"/>
            <a:ext cx="1564513" cy="2201001"/>
          </a:xfrm>
          <a:prstGeom prst="rect">
            <a:avLst/>
          </a:prstGeom>
          <a:noFill/>
          <a:ln>
            <a:noFill/>
          </a:ln>
        </p:spPr>
      </p:pic>
      <p:sp>
        <p:nvSpPr>
          <p:cNvPr id="113" name="Google Shape;113;p21"/>
          <p:cNvSpPr txBox="1"/>
          <p:nvPr>
            <p:ph type="title"/>
          </p:nvPr>
        </p:nvSpPr>
        <p:spPr>
          <a:xfrm>
            <a:off x="3122014" y="7522637"/>
            <a:ext cx="1564500" cy="43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Helvetica Neue"/>
                <a:ea typeface="Helvetica Neue"/>
                <a:cs typeface="Helvetica Neue"/>
                <a:sym typeface="Helvetica Neue"/>
              </a:rPr>
              <a:t>Sparkbrook</a:t>
            </a:r>
            <a:endParaRPr sz="1800">
              <a:latin typeface="Helvetica Neue"/>
              <a:ea typeface="Helvetica Neue"/>
              <a:cs typeface="Helvetica Neue"/>
              <a:sym typeface="Helvetica Neue"/>
            </a:endParaRPr>
          </a:p>
        </p:txBody>
      </p:sp>
      <p:pic>
        <p:nvPicPr>
          <p:cNvPr id="114" name="Google Shape;114;p21"/>
          <p:cNvPicPr preferRelativeResize="0"/>
          <p:nvPr/>
        </p:nvPicPr>
        <p:blipFill rotWithShape="1">
          <a:blip r:embed="rId9">
            <a:alphaModFix/>
          </a:blip>
          <a:srcRect b="0" l="17471" r="0" t="0"/>
          <a:stretch/>
        </p:blipFill>
        <p:spPr>
          <a:xfrm>
            <a:off x="1034725" y="5108713"/>
            <a:ext cx="1984650" cy="2415124"/>
          </a:xfrm>
          <a:prstGeom prst="rect">
            <a:avLst/>
          </a:prstGeom>
          <a:noFill/>
          <a:ln>
            <a:noFill/>
          </a:ln>
        </p:spPr>
      </p:pic>
      <p:sp>
        <p:nvSpPr>
          <p:cNvPr id="115" name="Google Shape;115;p21"/>
          <p:cNvSpPr txBox="1"/>
          <p:nvPr>
            <p:ph type="title"/>
          </p:nvPr>
        </p:nvSpPr>
        <p:spPr>
          <a:xfrm>
            <a:off x="1034733" y="7522637"/>
            <a:ext cx="1564500" cy="43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Helvetica Neue"/>
                <a:ea typeface="Helvetica Neue"/>
                <a:cs typeface="Helvetica Neue"/>
                <a:sym typeface="Helvetica Neue"/>
              </a:rPr>
              <a:t>Billesley</a:t>
            </a:r>
            <a:endParaRPr sz="1800">
              <a:latin typeface="Helvetica Neue"/>
              <a:ea typeface="Helvetica Neue"/>
              <a:cs typeface="Helvetica Neue"/>
              <a:sym typeface="Helvetica Neue"/>
            </a:endParaRPr>
          </a:p>
        </p:txBody>
      </p:sp>
      <p:sp>
        <p:nvSpPr>
          <p:cNvPr id="116" name="Google Shape;116;p21"/>
          <p:cNvSpPr txBox="1"/>
          <p:nvPr/>
        </p:nvSpPr>
        <p:spPr>
          <a:xfrm>
            <a:off x="1518125" y="8371125"/>
            <a:ext cx="49752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elvetica Neue"/>
                <a:ea typeface="Helvetica Neue"/>
                <a:cs typeface="Helvetica Neue"/>
                <a:sym typeface="Helvetica Neue"/>
              </a:rPr>
              <a:t>Discover dining </a:t>
            </a:r>
            <a:r>
              <a:rPr lang="en">
                <a:latin typeface="Helvetica Neue"/>
                <a:ea typeface="Helvetica Neue"/>
                <a:cs typeface="Helvetica Neue"/>
                <a:sym typeface="Helvetica Neue"/>
              </a:rPr>
              <a:t>furniture</a:t>
            </a:r>
            <a:r>
              <a:rPr lang="en">
                <a:latin typeface="Helvetica Neue"/>
                <a:ea typeface="Helvetica Neue"/>
                <a:cs typeface="Helvetica Neue"/>
                <a:sym typeface="Helvetica Neue"/>
              </a:rPr>
              <a:t> from Direct Supply: </a:t>
            </a:r>
            <a:r>
              <a:rPr lang="en" u="sng">
                <a:solidFill>
                  <a:schemeClr val="hlink"/>
                </a:solidFill>
                <a:latin typeface="Helvetica Neue"/>
                <a:ea typeface="Helvetica Neue"/>
                <a:cs typeface="Helvetica Neue"/>
                <a:sym typeface="Helvetica Neue"/>
                <a:hlinkClick r:id="rId10"/>
              </a:rPr>
              <a:t>https://store.directsupply.com/catalog/furnishings-dining-room-furniture-23297</a:t>
            </a:r>
            <a:endParaRPr>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22"/>
          <p:cNvPicPr preferRelativeResize="0"/>
          <p:nvPr/>
        </p:nvPicPr>
        <p:blipFill rotWithShape="1">
          <a:blip r:embed="rId3">
            <a:alphaModFix/>
          </a:blip>
          <a:srcRect b="11539" l="25210" r="23756" t="31503"/>
          <a:stretch/>
        </p:blipFill>
        <p:spPr>
          <a:xfrm>
            <a:off x="2727275" y="5420800"/>
            <a:ext cx="2317824" cy="2586875"/>
          </a:xfrm>
          <a:prstGeom prst="rect">
            <a:avLst/>
          </a:prstGeom>
          <a:noFill/>
          <a:ln>
            <a:noFill/>
          </a:ln>
        </p:spPr>
      </p:pic>
      <p:pic>
        <p:nvPicPr>
          <p:cNvPr id="122" name="Google Shape;122;p22"/>
          <p:cNvPicPr preferRelativeResize="0"/>
          <p:nvPr/>
        </p:nvPicPr>
        <p:blipFill rotWithShape="1">
          <a:blip r:embed="rId4">
            <a:alphaModFix/>
          </a:blip>
          <a:srcRect b="9708" l="23272" r="24571" t="23015"/>
          <a:stretch/>
        </p:blipFill>
        <p:spPr>
          <a:xfrm>
            <a:off x="1442399" y="2403250"/>
            <a:ext cx="1942472" cy="2217334"/>
          </a:xfrm>
          <a:prstGeom prst="rect">
            <a:avLst/>
          </a:prstGeom>
          <a:noFill/>
          <a:ln>
            <a:noFill/>
          </a:ln>
        </p:spPr>
      </p:pic>
      <p:sp>
        <p:nvSpPr>
          <p:cNvPr id="123" name="Google Shape;123;p22"/>
          <p:cNvSpPr txBox="1"/>
          <p:nvPr>
            <p:ph type="title"/>
          </p:nvPr>
        </p:nvSpPr>
        <p:spPr>
          <a:xfrm>
            <a:off x="1817677" y="4710675"/>
            <a:ext cx="1191900" cy="48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Helvetica Neue"/>
                <a:ea typeface="Helvetica Neue"/>
                <a:cs typeface="Helvetica Neue"/>
                <a:sym typeface="Helvetica Neue"/>
              </a:rPr>
              <a:t>Coral City</a:t>
            </a:r>
            <a:endParaRPr sz="1800">
              <a:latin typeface="Helvetica Neue"/>
              <a:ea typeface="Helvetica Neue"/>
              <a:cs typeface="Helvetica Neue"/>
              <a:sym typeface="Helvetica Neue"/>
            </a:endParaRPr>
          </a:p>
        </p:txBody>
      </p:sp>
      <p:pic>
        <p:nvPicPr>
          <p:cNvPr id="124" name="Google Shape;124;p22"/>
          <p:cNvPicPr preferRelativeResize="0"/>
          <p:nvPr/>
        </p:nvPicPr>
        <p:blipFill rotWithShape="1">
          <a:blip r:embed="rId5">
            <a:alphaModFix/>
          </a:blip>
          <a:srcRect b="6217" l="17892" r="18904" t="19937"/>
          <a:stretch/>
        </p:blipFill>
        <p:spPr>
          <a:xfrm>
            <a:off x="4189791" y="2403226"/>
            <a:ext cx="2140211" cy="2225920"/>
          </a:xfrm>
          <a:prstGeom prst="rect">
            <a:avLst/>
          </a:prstGeom>
          <a:noFill/>
          <a:ln>
            <a:noFill/>
          </a:ln>
        </p:spPr>
      </p:pic>
      <p:sp>
        <p:nvSpPr>
          <p:cNvPr id="125" name="Google Shape;125;p22"/>
          <p:cNvSpPr txBox="1"/>
          <p:nvPr>
            <p:ph type="title"/>
          </p:nvPr>
        </p:nvSpPr>
        <p:spPr>
          <a:xfrm>
            <a:off x="4663950" y="4710675"/>
            <a:ext cx="1191900" cy="48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Helvetica Neue"/>
                <a:ea typeface="Helvetica Neue"/>
                <a:cs typeface="Helvetica Neue"/>
                <a:sym typeface="Helvetica Neue"/>
              </a:rPr>
              <a:t>Deronda</a:t>
            </a:r>
            <a:endParaRPr sz="1800">
              <a:latin typeface="Helvetica Neue"/>
              <a:ea typeface="Helvetica Neue"/>
              <a:cs typeface="Helvetica Neue"/>
              <a:sym typeface="Helvetica Neue"/>
            </a:endParaRPr>
          </a:p>
        </p:txBody>
      </p:sp>
      <p:pic>
        <p:nvPicPr>
          <p:cNvPr id="126" name="Google Shape;126;p22"/>
          <p:cNvPicPr preferRelativeResize="0"/>
          <p:nvPr/>
        </p:nvPicPr>
        <p:blipFill>
          <a:blip r:embed="rId6">
            <a:alphaModFix/>
          </a:blip>
          <a:stretch>
            <a:fillRect/>
          </a:stretch>
        </p:blipFill>
        <p:spPr>
          <a:xfrm>
            <a:off x="1671050" y="498375"/>
            <a:ext cx="4430300" cy="1382250"/>
          </a:xfrm>
          <a:prstGeom prst="rect">
            <a:avLst/>
          </a:prstGeom>
          <a:noFill/>
          <a:ln>
            <a:noFill/>
          </a:ln>
        </p:spPr>
      </p:pic>
      <p:sp>
        <p:nvSpPr>
          <p:cNvPr id="127" name="Google Shape;127;p22"/>
          <p:cNvSpPr txBox="1"/>
          <p:nvPr>
            <p:ph type="title"/>
          </p:nvPr>
        </p:nvSpPr>
        <p:spPr>
          <a:xfrm>
            <a:off x="2694288" y="8185075"/>
            <a:ext cx="2383800" cy="48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Helvetica Neue"/>
                <a:ea typeface="Helvetica Neue"/>
                <a:cs typeface="Helvetica Neue"/>
                <a:sym typeface="Helvetica Neue"/>
              </a:rPr>
              <a:t>Grandillo Table Base</a:t>
            </a:r>
            <a:endParaRPr sz="1800">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3"/>
          <p:cNvPicPr preferRelativeResize="0"/>
          <p:nvPr/>
        </p:nvPicPr>
        <p:blipFill>
          <a:blip r:embed="rId3">
            <a:alphaModFix/>
          </a:blip>
          <a:stretch>
            <a:fillRect/>
          </a:stretch>
        </p:blipFill>
        <p:spPr>
          <a:xfrm>
            <a:off x="1671050" y="498375"/>
            <a:ext cx="4430300" cy="1382250"/>
          </a:xfrm>
          <a:prstGeom prst="rect">
            <a:avLst/>
          </a:prstGeom>
          <a:noFill/>
          <a:ln>
            <a:noFill/>
          </a:ln>
        </p:spPr>
      </p:pic>
      <p:pic>
        <p:nvPicPr>
          <p:cNvPr id="133" name="Google Shape;133;p23"/>
          <p:cNvPicPr preferRelativeResize="0"/>
          <p:nvPr/>
        </p:nvPicPr>
        <p:blipFill rotWithShape="1">
          <a:blip r:embed="rId4">
            <a:alphaModFix/>
          </a:blip>
          <a:srcRect b="0" l="1876" r="1876" t="0"/>
          <a:stretch/>
        </p:blipFill>
        <p:spPr>
          <a:xfrm>
            <a:off x="5419662" y="3530937"/>
            <a:ext cx="1996250" cy="2214692"/>
          </a:xfrm>
          <a:prstGeom prst="rect">
            <a:avLst/>
          </a:prstGeom>
          <a:noFill/>
          <a:ln>
            <a:noFill/>
          </a:ln>
        </p:spPr>
      </p:pic>
      <p:sp>
        <p:nvSpPr>
          <p:cNvPr id="134" name="Google Shape;134;p23"/>
          <p:cNvSpPr txBox="1"/>
          <p:nvPr>
            <p:ph type="title"/>
          </p:nvPr>
        </p:nvSpPr>
        <p:spPr>
          <a:xfrm>
            <a:off x="5189738" y="5745613"/>
            <a:ext cx="2456100" cy="48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Helvetica Neue"/>
                <a:ea typeface="Helvetica Neue"/>
                <a:cs typeface="Helvetica Neue"/>
                <a:sym typeface="Helvetica Neue"/>
              </a:rPr>
              <a:t>Nightstand</a:t>
            </a:r>
            <a:endParaRPr sz="1800">
              <a:latin typeface="Helvetica Neue"/>
              <a:ea typeface="Helvetica Neue"/>
              <a:cs typeface="Helvetica Neue"/>
              <a:sym typeface="Helvetica Neue"/>
            </a:endParaRPr>
          </a:p>
        </p:txBody>
      </p:sp>
      <p:pic>
        <p:nvPicPr>
          <p:cNvPr id="135" name="Google Shape;135;p23"/>
          <p:cNvPicPr preferRelativeResize="0"/>
          <p:nvPr/>
        </p:nvPicPr>
        <p:blipFill>
          <a:blip r:embed="rId5">
            <a:alphaModFix/>
          </a:blip>
          <a:stretch>
            <a:fillRect/>
          </a:stretch>
        </p:blipFill>
        <p:spPr>
          <a:xfrm>
            <a:off x="2602625" y="7089336"/>
            <a:ext cx="5043226" cy="1920738"/>
          </a:xfrm>
          <a:prstGeom prst="rect">
            <a:avLst/>
          </a:prstGeom>
          <a:noFill/>
          <a:ln>
            <a:noFill/>
          </a:ln>
        </p:spPr>
      </p:pic>
      <p:sp>
        <p:nvSpPr>
          <p:cNvPr id="136" name="Google Shape;136;p23"/>
          <p:cNvSpPr txBox="1"/>
          <p:nvPr>
            <p:ph type="title"/>
          </p:nvPr>
        </p:nvSpPr>
        <p:spPr>
          <a:xfrm>
            <a:off x="1806125" y="8857875"/>
            <a:ext cx="4514700" cy="48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Helvetica Neue"/>
                <a:ea typeface="Helvetica Neue"/>
                <a:cs typeface="Helvetica Neue"/>
                <a:sym typeface="Helvetica Neue"/>
              </a:rPr>
              <a:t>Bed, Flush Platform </a:t>
            </a:r>
            <a:endParaRPr sz="1800">
              <a:latin typeface="Helvetica Neue"/>
              <a:ea typeface="Helvetica Neue"/>
              <a:cs typeface="Helvetica Neue"/>
              <a:sym typeface="Helvetica Neue"/>
            </a:endParaRPr>
          </a:p>
        </p:txBody>
      </p:sp>
      <p:pic>
        <p:nvPicPr>
          <p:cNvPr id="137" name="Google Shape;137;p23"/>
          <p:cNvPicPr preferRelativeResize="0"/>
          <p:nvPr/>
        </p:nvPicPr>
        <p:blipFill>
          <a:blip r:embed="rId6">
            <a:alphaModFix/>
          </a:blip>
          <a:stretch>
            <a:fillRect/>
          </a:stretch>
        </p:blipFill>
        <p:spPr>
          <a:xfrm>
            <a:off x="291825" y="3305347"/>
            <a:ext cx="1896076" cy="4053453"/>
          </a:xfrm>
          <a:prstGeom prst="rect">
            <a:avLst/>
          </a:prstGeom>
          <a:noFill/>
          <a:ln>
            <a:noFill/>
          </a:ln>
        </p:spPr>
      </p:pic>
      <p:sp>
        <p:nvSpPr>
          <p:cNvPr id="138" name="Google Shape;138;p23"/>
          <p:cNvSpPr txBox="1"/>
          <p:nvPr>
            <p:ph type="title"/>
          </p:nvPr>
        </p:nvSpPr>
        <p:spPr>
          <a:xfrm>
            <a:off x="126550" y="7395075"/>
            <a:ext cx="2226600" cy="48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Helvetica Neue"/>
                <a:ea typeface="Helvetica Neue"/>
                <a:cs typeface="Helvetica Neue"/>
                <a:sym typeface="Helvetica Neue"/>
              </a:rPr>
              <a:t>Collection Storage, Slope Top</a:t>
            </a:r>
            <a:endParaRPr sz="1800">
              <a:latin typeface="Helvetica Neue"/>
              <a:ea typeface="Helvetica Neue"/>
              <a:cs typeface="Helvetica Neue"/>
              <a:sym typeface="Helvetica Neue"/>
            </a:endParaRPr>
          </a:p>
        </p:txBody>
      </p:sp>
      <p:pic>
        <p:nvPicPr>
          <p:cNvPr id="139" name="Google Shape;139;p23"/>
          <p:cNvPicPr preferRelativeResize="0"/>
          <p:nvPr/>
        </p:nvPicPr>
        <p:blipFill>
          <a:blip r:embed="rId7">
            <a:alphaModFix/>
          </a:blip>
          <a:stretch>
            <a:fillRect/>
          </a:stretch>
        </p:blipFill>
        <p:spPr>
          <a:xfrm>
            <a:off x="2690487" y="3598293"/>
            <a:ext cx="2226599" cy="2470257"/>
          </a:xfrm>
          <a:prstGeom prst="rect">
            <a:avLst/>
          </a:prstGeom>
          <a:noFill/>
          <a:ln>
            <a:noFill/>
          </a:ln>
        </p:spPr>
      </p:pic>
      <p:sp>
        <p:nvSpPr>
          <p:cNvPr id="140" name="Google Shape;140;p23"/>
          <p:cNvSpPr txBox="1"/>
          <p:nvPr>
            <p:ph type="title"/>
          </p:nvPr>
        </p:nvSpPr>
        <p:spPr>
          <a:xfrm>
            <a:off x="2585950" y="6148988"/>
            <a:ext cx="2456100" cy="48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Helvetica Neue"/>
                <a:ea typeface="Helvetica Neue"/>
                <a:cs typeface="Helvetica Neue"/>
                <a:sym typeface="Helvetica Neue"/>
              </a:rPr>
              <a:t>Collection Storage, 3 Shelves</a:t>
            </a:r>
            <a:endParaRPr sz="1800">
              <a:latin typeface="Helvetica Neue"/>
              <a:ea typeface="Helvetica Neue"/>
              <a:cs typeface="Helvetica Neue"/>
              <a:sym typeface="Helvetica Neue"/>
            </a:endParaRPr>
          </a:p>
        </p:txBody>
      </p:sp>
      <p:sp>
        <p:nvSpPr>
          <p:cNvPr id="141" name="Google Shape;141;p23"/>
          <p:cNvSpPr txBox="1"/>
          <p:nvPr/>
        </p:nvSpPr>
        <p:spPr>
          <a:xfrm>
            <a:off x="1671000" y="2115838"/>
            <a:ext cx="44304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dk1"/>
                </a:solidFill>
                <a:latin typeface="Helvetica Neue"/>
                <a:ea typeface="Helvetica Neue"/>
                <a:cs typeface="Helvetica Neue"/>
                <a:sym typeface="Helvetica Neue"/>
              </a:rPr>
              <a:t>Direct Supply® Behavioral Health Casegoods</a:t>
            </a:r>
            <a:endParaRPr sz="2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4"/>
          <p:cNvPicPr preferRelativeResize="0"/>
          <p:nvPr/>
        </p:nvPicPr>
        <p:blipFill>
          <a:blip r:embed="rId3">
            <a:alphaModFix/>
          </a:blip>
          <a:stretch>
            <a:fillRect/>
          </a:stretch>
        </p:blipFill>
        <p:spPr>
          <a:xfrm>
            <a:off x="4389925" y="298744"/>
            <a:ext cx="2860051" cy="3356605"/>
          </a:xfrm>
          <a:prstGeom prst="rect">
            <a:avLst/>
          </a:prstGeom>
          <a:noFill/>
          <a:ln>
            <a:noFill/>
          </a:ln>
        </p:spPr>
      </p:pic>
      <p:pic>
        <p:nvPicPr>
          <p:cNvPr id="147" name="Google Shape;147;p24"/>
          <p:cNvPicPr preferRelativeResize="0"/>
          <p:nvPr/>
        </p:nvPicPr>
        <p:blipFill rotWithShape="1">
          <a:blip r:embed="rId4">
            <a:alphaModFix/>
          </a:blip>
          <a:srcRect b="25853" l="0" r="0" t="19798"/>
          <a:stretch/>
        </p:blipFill>
        <p:spPr>
          <a:xfrm>
            <a:off x="595463" y="1361163"/>
            <a:ext cx="3454000" cy="719575"/>
          </a:xfrm>
          <a:prstGeom prst="rect">
            <a:avLst/>
          </a:prstGeom>
          <a:noFill/>
          <a:ln>
            <a:noFill/>
          </a:ln>
        </p:spPr>
      </p:pic>
      <p:sp>
        <p:nvSpPr>
          <p:cNvPr id="148" name="Google Shape;148;p24"/>
          <p:cNvSpPr txBox="1"/>
          <p:nvPr>
            <p:ph type="title"/>
          </p:nvPr>
        </p:nvSpPr>
        <p:spPr>
          <a:xfrm>
            <a:off x="595475" y="2080750"/>
            <a:ext cx="3609600" cy="63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Helvetica Neue"/>
                <a:ea typeface="Helvetica Neue"/>
                <a:cs typeface="Helvetica Neue"/>
                <a:sym typeface="Helvetica Neue"/>
              </a:rPr>
              <a:t>Infinity Occasional Chair</a:t>
            </a:r>
            <a:endParaRPr sz="2400">
              <a:latin typeface="Helvetica Neue"/>
              <a:ea typeface="Helvetica Neue"/>
              <a:cs typeface="Helvetica Neue"/>
              <a:sym typeface="Helvetica Neue"/>
            </a:endParaRPr>
          </a:p>
          <a:p>
            <a:pPr indent="0" lvl="0" marL="0" rtl="0" algn="l">
              <a:spcBef>
                <a:spcPts val="0"/>
              </a:spcBef>
              <a:spcAft>
                <a:spcPts val="0"/>
              </a:spcAft>
              <a:buNone/>
            </a:pPr>
            <a:r>
              <a:t/>
            </a:r>
            <a:endParaRPr sz="1800"/>
          </a:p>
        </p:txBody>
      </p:sp>
      <p:pic>
        <p:nvPicPr>
          <p:cNvPr id="149" name="Google Shape;149;p24"/>
          <p:cNvPicPr preferRelativeResize="0"/>
          <p:nvPr/>
        </p:nvPicPr>
        <p:blipFill rotWithShape="1">
          <a:blip r:embed="rId5">
            <a:alphaModFix/>
          </a:blip>
          <a:srcRect b="17118" l="0" r="0" t="20082"/>
          <a:stretch/>
        </p:blipFill>
        <p:spPr>
          <a:xfrm>
            <a:off x="3218254" y="5986825"/>
            <a:ext cx="4554146" cy="2860050"/>
          </a:xfrm>
          <a:prstGeom prst="rect">
            <a:avLst/>
          </a:prstGeom>
          <a:noFill/>
          <a:ln>
            <a:noFill/>
          </a:ln>
        </p:spPr>
      </p:pic>
      <p:pic>
        <p:nvPicPr>
          <p:cNvPr id="150" name="Google Shape;150;p24"/>
          <p:cNvPicPr preferRelativeResize="0"/>
          <p:nvPr/>
        </p:nvPicPr>
        <p:blipFill>
          <a:blip r:embed="rId6">
            <a:alphaModFix/>
          </a:blip>
          <a:stretch>
            <a:fillRect/>
          </a:stretch>
        </p:blipFill>
        <p:spPr>
          <a:xfrm>
            <a:off x="453000" y="6682200"/>
            <a:ext cx="2716100" cy="896313"/>
          </a:xfrm>
          <a:prstGeom prst="rect">
            <a:avLst/>
          </a:prstGeom>
          <a:noFill/>
          <a:ln>
            <a:noFill/>
          </a:ln>
        </p:spPr>
      </p:pic>
      <p:sp>
        <p:nvSpPr>
          <p:cNvPr id="151" name="Google Shape;151;p24"/>
          <p:cNvSpPr txBox="1"/>
          <p:nvPr>
            <p:ph type="title"/>
          </p:nvPr>
        </p:nvSpPr>
        <p:spPr>
          <a:xfrm>
            <a:off x="452988" y="7659975"/>
            <a:ext cx="4937700" cy="63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Helvetica Neue"/>
                <a:ea typeface="Helvetica Neue"/>
                <a:cs typeface="Helvetica Neue"/>
                <a:sym typeface="Helvetica Neue"/>
              </a:rPr>
              <a:t>Dudley Sofa</a:t>
            </a:r>
            <a:endParaRPr sz="1800">
              <a:latin typeface="Helvetica Neue"/>
              <a:ea typeface="Helvetica Neue"/>
              <a:cs typeface="Helvetica Neue"/>
              <a:sym typeface="Helvetica Neue"/>
            </a:endParaRPr>
          </a:p>
        </p:txBody>
      </p:sp>
      <p:pic>
        <p:nvPicPr>
          <p:cNvPr id="152" name="Google Shape;152;p24"/>
          <p:cNvPicPr preferRelativeResize="0"/>
          <p:nvPr/>
        </p:nvPicPr>
        <p:blipFill rotWithShape="1">
          <a:blip r:embed="rId7">
            <a:alphaModFix/>
          </a:blip>
          <a:srcRect b="0" l="30089" r="28866" t="0"/>
          <a:stretch/>
        </p:blipFill>
        <p:spPr>
          <a:xfrm>
            <a:off x="693725" y="2857088"/>
            <a:ext cx="2716099" cy="3470881"/>
          </a:xfrm>
          <a:prstGeom prst="rect">
            <a:avLst/>
          </a:prstGeom>
          <a:noFill/>
          <a:ln>
            <a:noFill/>
          </a:ln>
        </p:spPr>
      </p:pic>
      <p:sp>
        <p:nvSpPr>
          <p:cNvPr id="153" name="Google Shape;153;p24"/>
          <p:cNvSpPr txBox="1"/>
          <p:nvPr>
            <p:ph type="title"/>
          </p:nvPr>
        </p:nvSpPr>
        <p:spPr>
          <a:xfrm>
            <a:off x="3680519" y="5158313"/>
            <a:ext cx="2575500" cy="63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Helvetica Neue"/>
                <a:ea typeface="Helvetica Neue"/>
                <a:cs typeface="Helvetica Neue"/>
                <a:sym typeface="Helvetica Neue"/>
              </a:rPr>
              <a:t>Smart Chair Mini</a:t>
            </a:r>
            <a:endParaRPr sz="2400">
              <a:latin typeface="Helvetica Neue"/>
              <a:ea typeface="Helvetica Neue"/>
              <a:cs typeface="Helvetica Neue"/>
              <a:sym typeface="Helvetica Neue"/>
            </a:endParaRPr>
          </a:p>
          <a:p>
            <a:pPr indent="0" lvl="0" marL="0" rtl="0" algn="l">
              <a:spcBef>
                <a:spcPts val="0"/>
              </a:spcBef>
              <a:spcAft>
                <a:spcPts val="0"/>
              </a:spcAft>
              <a:buNone/>
            </a:pPr>
            <a:r>
              <a:t/>
            </a:r>
            <a:endParaRPr sz="1800"/>
          </a:p>
        </p:txBody>
      </p:sp>
      <p:pic>
        <p:nvPicPr>
          <p:cNvPr id="154" name="Google Shape;154;p24"/>
          <p:cNvPicPr preferRelativeResize="0"/>
          <p:nvPr/>
        </p:nvPicPr>
        <p:blipFill>
          <a:blip r:embed="rId8">
            <a:alphaModFix/>
          </a:blip>
          <a:stretch>
            <a:fillRect/>
          </a:stretch>
        </p:blipFill>
        <p:spPr>
          <a:xfrm>
            <a:off x="3488950" y="3818160"/>
            <a:ext cx="4015700" cy="1220768"/>
          </a:xfrm>
          <a:prstGeom prst="rect">
            <a:avLst/>
          </a:prstGeom>
          <a:noFill/>
          <a:ln>
            <a:noFill/>
          </a:ln>
        </p:spPr>
      </p:pic>
      <p:sp>
        <p:nvSpPr>
          <p:cNvPr id="155" name="Google Shape;155;p24"/>
          <p:cNvSpPr txBox="1"/>
          <p:nvPr/>
        </p:nvSpPr>
        <p:spPr>
          <a:xfrm>
            <a:off x="1496100" y="8591425"/>
            <a:ext cx="47802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Helvetica Neue"/>
                <a:ea typeface="Helvetica Neue"/>
                <a:cs typeface="Helvetica Neue"/>
                <a:sym typeface="Helvetica Neue"/>
              </a:rPr>
              <a:t>Explore common area furniture from Direct Supply: </a:t>
            </a:r>
            <a:r>
              <a:rPr lang="en" u="sng">
                <a:solidFill>
                  <a:schemeClr val="hlink"/>
                </a:solidFill>
                <a:latin typeface="Helvetica Neue"/>
                <a:ea typeface="Helvetica Neue"/>
                <a:cs typeface="Helvetica Neue"/>
                <a:sym typeface="Helvetica Neue"/>
                <a:hlinkClick r:id="rId9"/>
              </a:rPr>
              <a:t>https://store.directsupply.com/catalog/furnishings-common-area-furniture-22919</a:t>
            </a:r>
            <a:endParaRPr>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5"/>
          <p:cNvPicPr preferRelativeResize="0"/>
          <p:nvPr/>
        </p:nvPicPr>
        <p:blipFill>
          <a:blip r:embed="rId3">
            <a:alphaModFix/>
          </a:blip>
          <a:stretch>
            <a:fillRect/>
          </a:stretch>
        </p:blipFill>
        <p:spPr>
          <a:xfrm>
            <a:off x="2438461" y="266400"/>
            <a:ext cx="2895475" cy="2266375"/>
          </a:xfrm>
          <a:prstGeom prst="rect">
            <a:avLst/>
          </a:prstGeom>
          <a:noFill/>
          <a:ln>
            <a:noFill/>
          </a:ln>
        </p:spPr>
      </p:pic>
      <p:pic>
        <p:nvPicPr>
          <p:cNvPr id="161" name="Google Shape;161;p25"/>
          <p:cNvPicPr preferRelativeResize="0"/>
          <p:nvPr/>
        </p:nvPicPr>
        <p:blipFill>
          <a:blip r:embed="rId4">
            <a:alphaModFix/>
          </a:blip>
          <a:stretch>
            <a:fillRect/>
          </a:stretch>
        </p:blipFill>
        <p:spPr>
          <a:xfrm>
            <a:off x="334128" y="2895850"/>
            <a:ext cx="3058181" cy="1738310"/>
          </a:xfrm>
          <a:prstGeom prst="rect">
            <a:avLst/>
          </a:prstGeom>
          <a:noFill/>
          <a:ln>
            <a:noFill/>
          </a:ln>
        </p:spPr>
      </p:pic>
      <p:sp>
        <p:nvSpPr>
          <p:cNvPr id="162" name="Google Shape;162;p25"/>
          <p:cNvSpPr txBox="1"/>
          <p:nvPr/>
        </p:nvSpPr>
        <p:spPr>
          <a:xfrm>
            <a:off x="334125" y="4705408"/>
            <a:ext cx="3270300" cy="9234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400"/>
              </a:spcAft>
              <a:buNone/>
            </a:pPr>
            <a:r>
              <a:rPr lang="en" sz="2400">
                <a:solidFill>
                  <a:schemeClr val="dk1"/>
                </a:solidFill>
                <a:highlight>
                  <a:srgbClr val="FFFFFF"/>
                </a:highlight>
                <a:latin typeface="Helvetica Neue"/>
                <a:ea typeface="Helvetica Neue"/>
                <a:cs typeface="Helvetica Neue"/>
                <a:sym typeface="Helvetica Neue"/>
              </a:rPr>
              <a:t>Melange Swaley Four Door Credenza</a:t>
            </a:r>
            <a:endParaRPr sz="2400">
              <a:solidFill>
                <a:schemeClr val="dk1"/>
              </a:solidFill>
              <a:highlight>
                <a:srgbClr val="FFFFFF"/>
              </a:highlight>
              <a:latin typeface="Helvetica Neue"/>
              <a:ea typeface="Helvetica Neue"/>
              <a:cs typeface="Helvetica Neue"/>
              <a:sym typeface="Helvetica Neue"/>
            </a:endParaRPr>
          </a:p>
        </p:txBody>
      </p:sp>
      <p:pic>
        <p:nvPicPr>
          <p:cNvPr id="163" name="Google Shape;163;p25"/>
          <p:cNvPicPr preferRelativeResize="0"/>
          <p:nvPr/>
        </p:nvPicPr>
        <p:blipFill>
          <a:blip r:embed="rId5">
            <a:alphaModFix/>
          </a:blip>
          <a:stretch>
            <a:fillRect/>
          </a:stretch>
        </p:blipFill>
        <p:spPr>
          <a:xfrm>
            <a:off x="387150" y="5958978"/>
            <a:ext cx="3270300" cy="2452729"/>
          </a:xfrm>
          <a:prstGeom prst="rect">
            <a:avLst/>
          </a:prstGeom>
          <a:noFill/>
          <a:ln>
            <a:noFill/>
          </a:ln>
        </p:spPr>
      </p:pic>
      <p:sp>
        <p:nvSpPr>
          <p:cNvPr id="164" name="Google Shape;164;p25"/>
          <p:cNvSpPr txBox="1"/>
          <p:nvPr/>
        </p:nvSpPr>
        <p:spPr>
          <a:xfrm>
            <a:off x="334113" y="8486933"/>
            <a:ext cx="3270300" cy="9234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400"/>
              </a:spcAft>
              <a:buNone/>
            </a:pPr>
            <a:r>
              <a:rPr lang="en" sz="2400">
                <a:solidFill>
                  <a:schemeClr val="dk1"/>
                </a:solidFill>
                <a:highlight>
                  <a:srgbClr val="FFFFFF"/>
                </a:highlight>
                <a:latin typeface="Helvetica Neue"/>
                <a:ea typeface="Helvetica Neue"/>
                <a:cs typeface="Helvetica Neue"/>
                <a:sym typeface="Helvetica Neue"/>
              </a:rPr>
              <a:t>Melange </a:t>
            </a:r>
            <a:r>
              <a:rPr lang="en" sz="2400">
                <a:solidFill>
                  <a:schemeClr val="dk1"/>
                </a:solidFill>
                <a:highlight>
                  <a:srgbClr val="FFFFFF"/>
                </a:highlight>
                <a:latin typeface="Helvetica Neue"/>
                <a:ea typeface="Helvetica Neue"/>
                <a:cs typeface="Helvetica Neue"/>
                <a:sym typeface="Helvetica Neue"/>
              </a:rPr>
              <a:t>Devynn Two Door Chest</a:t>
            </a:r>
            <a:endParaRPr sz="2400">
              <a:solidFill>
                <a:schemeClr val="dk1"/>
              </a:solidFill>
              <a:highlight>
                <a:srgbClr val="FFFFFF"/>
              </a:highlight>
              <a:latin typeface="Helvetica Neue"/>
              <a:ea typeface="Helvetica Neue"/>
              <a:cs typeface="Helvetica Neue"/>
              <a:sym typeface="Helvetica Neue"/>
            </a:endParaRPr>
          </a:p>
        </p:txBody>
      </p:sp>
      <p:pic>
        <p:nvPicPr>
          <p:cNvPr id="165" name="Google Shape;165;p25"/>
          <p:cNvPicPr preferRelativeResize="0"/>
          <p:nvPr/>
        </p:nvPicPr>
        <p:blipFill rotWithShape="1">
          <a:blip r:embed="rId6">
            <a:alphaModFix/>
          </a:blip>
          <a:srcRect b="0" l="20766" r="20836" t="0"/>
          <a:stretch/>
        </p:blipFill>
        <p:spPr>
          <a:xfrm>
            <a:off x="4337412" y="3559400"/>
            <a:ext cx="3058176" cy="3927694"/>
          </a:xfrm>
          <a:prstGeom prst="rect">
            <a:avLst/>
          </a:prstGeom>
          <a:noFill/>
          <a:ln>
            <a:noFill/>
          </a:ln>
        </p:spPr>
      </p:pic>
      <p:sp>
        <p:nvSpPr>
          <p:cNvPr id="166" name="Google Shape;166;p25"/>
          <p:cNvSpPr txBox="1"/>
          <p:nvPr/>
        </p:nvSpPr>
        <p:spPr>
          <a:xfrm>
            <a:off x="4231350" y="7602283"/>
            <a:ext cx="3270300" cy="554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400"/>
              </a:spcAft>
              <a:buNone/>
            </a:pPr>
            <a:r>
              <a:rPr lang="en" sz="2400">
                <a:solidFill>
                  <a:schemeClr val="dk1"/>
                </a:solidFill>
                <a:highlight>
                  <a:srgbClr val="FFFFFF"/>
                </a:highlight>
                <a:latin typeface="Helvetica Neue"/>
                <a:ea typeface="Helvetica Neue"/>
                <a:cs typeface="Helvetica Neue"/>
                <a:sym typeface="Helvetica Neue"/>
              </a:rPr>
              <a:t>Big Sky Etagere</a:t>
            </a:r>
            <a:endParaRPr sz="2400">
              <a:solidFill>
                <a:schemeClr val="dk1"/>
              </a:solidFill>
              <a:highlight>
                <a:srgbClr val="FFFFFF"/>
              </a:highlight>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